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13" r:id="rId3"/>
    <p:sldId id="312" r:id="rId4"/>
    <p:sldId id="300" r:id="rId5"/>
    <p:sldId id="306" r:id="rId6"/>
    <p:sldId id="307" r:id="rId7"/>
    <p:sldId id="302" r:id="rId8"/>
    <p:sldId id="308" r:id="rId9"/>
    <p:sldId id="309" r:id="rId10"/>
    <p:sldId id="303" r:id="rId11"/>
    <p:sldId id="310" r:id="rId12"/>
    <p:sldId id="311" r:id="rId13"/>
    <p:sldId id="304" r:id="rId14"/>
    <p:sldId id="297" r:id="rId15"/>
    <p:sldId id="288" r:id="rId16"/>
    <p:sldId id="305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4E"/>
    <a:srgbClr val="7F7F7F"/>
    <a:srgbClr val="111111"/>
    <a:srgbClr val="0A0A0A"/>
    <a:srgbClr val="F4F2F3"/>
    <a:srgbClr val="D0D0D0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5" autoAdjust="0"/>
    <p:restoredTop sz="95232" autoAdjust="0"/>
  </p:normalViewPr>
  <p:slideViewPr>
    <p:cSldViewPr snapToGrid="0">
      <p:cViewPr varScale="1">
        <p:scale>
          <a:sx n="111" d="100"/>
          <a:sy n="111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13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B8BC0AA-D62B-4F61-88FB-12DD7BA357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2500" y="3354387"/>
            <a:ext cx="874713" cy="874713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93547C9-085B-4C89-93DA-24D7F373F5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47596" y="1713645"/>
            <a:ext cx="945418" cy="945418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9EADF07-ECD7-4A72-A8A3-1B96CB0AFE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38950" y="2436812"/>
            <a:ext cx="195263" cy="19685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AAE0EE-FEB2-411B-A93E-F9D00940F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15769" y="1762829"/>
            <a:ext cx="242888" cy="242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26E06E1-4F99-4E57-A27E-B8E0D702C9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98298" y="3790863"/>
            <a:ext cx="814025" cy="814024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12CB88-3A67-429B-9601-D94962F4C089}"/>
              </a:ext>
            </a:extLst>
          </p:cNvPr>
          <p:cNvSpPr/>
          <p:nvPr userDrawn="1"/>
        </p:nvSpPr>
        <p:spPr>
          <a:xfrm flipV="1">
            <a:off x="4793332" y="4686300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3B3238-1CE6-47C2-B9AF-6B8EF0B1FE1D}"/>
              </a:ext>
            </a:extLst>
          </p:cNvPr>
          <p:cNvGrpSpPr/>
          <p:nvPr userDrawn="1"/>
        </p:nvGrpSpPr>
        <p:grpSpPr>
          <a:xfrm>
            <a:off x="7475972" y="1913017"/>
            <a:ext cx="420148" cy="420188"/>
            <a:chOff x="1013935" y="4009761"/>
            <a:chExt cx="420148" cy="4201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595B40-8D58-4764-8427-25D4AEA5F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358073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77D827-51C0-4156-9FB7-66535E130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358073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937BE2-63A7-43A9-A176-43B8AC191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4955EC-4F40-4643-91BB-CD4DE340E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A18155-32E7-4AEC-B1FD-602DCA5C6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802516-99EA-4AA9-8088-E7BE0638B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577DD5-0326-4317-8A95-800EFC71A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0BE211-155F-41F6-8588-B3D6A7CA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5019A12-C0E2-4EF7-9511-E2C04B218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358073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935642-B8C4-469A-A07C-6103FE7729A5}"/>
              </a:ext>
            </a:extLst>
          </p:cNvPr>
          <p:cNvCxnSpPr/>
          <p:nvPr userDrawn="1"/>
        </p:nvCxnSpPr>
        <p:spPr>
          <a:xfrm>
            <a:off x="3515360" y="1005840"/>
            <a:ext cx="1150444" cy="1150444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48FBE6-0431-46B6-8C12-A3E355D8A7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27601" y="3255963"/>
            <a:ext cx="746125" cy="746125"/>
          </a:xfrm>
          <a:custGeom>
            <a:avLst/>
            <a:gdLst>
              <a:gd name="connsiteX0" fmla="*/ 0 w 746125"/>
              <a:gd name="connsiteY0" fmla="*/ 0 h 746125"/>
              <a:gd name="connsiteX1" fmla="*/ 746125 w 746125"/>
              <a:gd name="connsiteY1" fmla="*/ 0 h 746125"/>
              <a:gd name="connsiteX2" fmla="*/ 746125 w 746125"/>
              <a:gd name="connsiteY2" fmla="*/ 746125 h 746125"/>
              <a:gd name="connsiteX3" fmla="*/ 0 w 746125"/>
              <a:gd name="connsiteY3" fmla="*/ 746125 h 74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125" h="746125">
                <a:moveTo>
                  <a:pt x="0" y="0"/>
                </a:moveTo>
                <a:lnTo>
                  <a:pt x="746125" y="0"/>
                </a:lnTo>
                <a:lnTo>
                  <a:pt x="746125" y="746125"/>
                </a:lnTo>
                <a:lnTo>
                  <a:pt x="0" y="74612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836DF43-DB3E-498B-B2C5-B21DFA82B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8888" y="1106949"/>
            <a:ext cx="1014020" cy="1016163"/>
          </a:xfrm>
          <a:custGeom>
            <a:avLst/>
            <a:gdLst>
              <a:gd name="connsiteX0" fmla="*/ 0 w 1014020"/>
              <a:gd name="connsiteY0" fmla="*/ 0 h 1016163"/>
              <a:gd name="connsiteX1" fmla="*/ 1014020 w 1014020"/>
              <a:gd name="connsiteY1" fmla="*/ 0 h 1016163"/>
              <a:gd name="connsiteX2" fmla="*/ 1014020 w 1014020"/>
              <a:gd name="connsiteY2" fmla="*/ 1016163 h 1016163"/>
              <a:gd name="connsiteX3" fmla="*/ 0 w 1014020"/>
              <a:gd name="connsiteY3" fmla="*/ 1016163 h 101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20" h="1016163">
                <a:moveTo>
                  <a:pt x="0" y="0"/>
                </a:moveTo>
                <a:lnTo>
                  <a:pt x="1014020" y="0"/>
                </a:lnTo>
                <a:lnTo>
                  <a:pt x="1014020" y="1016163"/>
                </a:lnTo>
                <a:lnTo>
                  <a:pt x="0" y="1016163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DDD1F00-96E4-43A5-9657-54104976F5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4732" y="4256236"/>
            <a:ext cx="1858176" cy="1861334"/>
          </a:xfrm>
          <a:custGeom>
            <a:avLst/>
            <a:gdLst>
              <a:gd name="connsiteX0" fmla="*/ 929088 w 1858176"/>
              <a:gd name="connsiteY0" fmla="*/ 0 h 1861334"/>
              <a:gd name="connsiteX1" fmla="*/ 1858176 w 1858176"/>
              <a:gd name="connsiteY1" fmla="*/ 930667 h 1861334"/>
              <a:gd name="connsiteX2" fmla="*/ 929088 w 1858176"/>
              <a:gd name="connsiteY2" fmla="*/ 1861334 h 1861334"/>
              <a:gd name="connsiteX3" fmla="*/ 0 w 1858176"/>
              <a:gd name="connsiteY3" fmla="*/ 930667 h 1861334"/>
              <a:gd name="connsiteX4" fmla="*/ 929088 w 1858176"/>
              <a:gd name="connsiteY4" fmla="*/ 0 h 186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176" h="1861334">
                <a:moveTo>
                  <a:pt x="929088" y="0"/>
                </a:moveTo>
                <a:cubicBezTo>
                  <a:pt x="1442209" y="0"/>
                  <a:pt x="1858176" y="416674"/>
                  <a:pt x="1858176" y="930667"/>
                </a:cubicBezTo>
                <a:cubicBezTo>
                  <a:pt x="1858176" y="1444660"/>
                  <a:pt x="1442209" y="1861334"/>
                  <a:pt x="929088" y="1861334"/>
                </a:cubicBezTo>
                <a:cubicBezTo>
                  <a:pt x="415967" y="1861334"/>
                  <a:pt x="0" y="1444660"/>
                  <a:pt x="0" y="930667"/>
                </a:cubicBezTo>
                <a:cubicBezTo>
                  <a:pt x="0" y="416674"/>
                  <a:pt x="415967" y="0"/>
                  <a:pt x="929088" y="0"/>
                </a:cubicBez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C8B950F2-BFDF-4D12-87A6-F73DB9013A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47522" y="4414248"/>
            <a:ext cx="204788" cy="206375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397C95D9-45A4-4BA8-9A34-B1A785B027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67055" y="1679575"/>
            <a:ext cx="1741488" cy="1744663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2AB3622C-137F-4C0E-B4E2-BA1DD4167E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8605" y="3645694"/>
            <a:ext cx="1450975" cy="1452563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EF0A6364-83D3-43C3-836F-ADD6E56413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4138" y="2982912"/>
            <a:ext cx="1776413" cy="1779588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9D9E5B-7A09-4AF8-872D-1DFA4644D5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03830" y="1037990"/>
            <a:ext cx="542925" cy="542925"/>
          </a:xfrm>
          <a:prstGeom prst="rect">
            <a:avLst/>
          </a:pr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EF004E"/>
              </a:solidFill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88F8A4A7-6E8F-4C4D-8E8F-F379B1BB14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1" y="3809685"/>
            <a:ext cx="495616" cy="495616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424B4-BA57-4F49-A555-0BD5226DF3BB}"/>
              </a:ext>
            </a:extLst>
          </p:cNvPr>
          <p:cNvSpPr txBox="1"/>
          <p:nvPr userDrawn="1"/>
        </p:nvSpPr>
        <p:spPr>
          <a:xfrm>
            <a:off x="6731588" y="4272202"/>
            <a:ext cx="477695" cy="10156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6600" b="1" spc="-300" dirty="0">
                <a:ln w="12700">
                  <a:solidFill>
                    <a:srgbClr val="D0D0D0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382149-DFA7-4DB9-845B-A42B863C7CD9}"/>
              </a:ext>
            </a:extLst>
          </p:cNvPr>
          <p:cNvSpPr/>
          <p:nvPr userDrawn="1"/>
        </p:nvSpPr>
        <p:spPr>
          <a:xfrm>
            <a:off x="9535641" y="399022"/>
            <a:ext cx="34671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Poppins Medium" panose="00000600000000000000" pitchFamily="2" charset="0"/>
              </a:rPr>
              <a:t>About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469288B3-BBB0-4697-ABDB-6593CD57EFF0}"/>
              </a:ext>
            </a:extLst>
          </p:cNvPr>
          <p:cNvSpPr/>
          <p:nvPr userDrawn="1"/>
        </p:nvSpPr>
        <p:spPr>
          <a:xfrm>
            <a:off x="6167073" y="4194000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131C34-554A-4E0A-A6CA-23C10D68AC2F}"/>
              </a:ext>
            </a:extLst>
          </p:cNvPr>
          <p:cNvGrpSpPr/>
          <p:nvPr userDrawn="1"/>
        </p:nvGrpSpPr>
        <p:grpSpPr>
          <a:xfrm>
            <a:off x="8535618" y="1368775"/>
            <a:ext cx="597051" cy="597108"/>
            <a:chOff x="6402398" y="3391241"/>
            <a:chExt cx="171451" cy="171467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994899-7501-4B1D-9F41-7AE45F633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98" y="3391241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CD44F6-75F9-4B14-A31D-2B43B34BF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98" y="3391241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E39B77-16AB-4D56-A034-60C35C48C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411" y="3391241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4550B5-77C9-429E-9FBC-63DCAA90E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11" y="3391241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5D08FA-18DE-42A5-987C-5A4FF54C8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98" y="3442046"/>
              <a:ext cx="20638" cy="190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7B5CEF-71E7-4993-8C56-173920A35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98" y="3491263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420847-D65C-4E05-A26F-01A973809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98" y="3542068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8756498-3E4E-43BE-9FA6-9B87A91A0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98" y="3442046"/>
              <a:ext cx="20638" cy="190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A83084-19EF-4CA0-B97A-739BA2E68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98" y="3491263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8012B8-8CFD-47B5-A87D-151C1BC63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98" y="3542068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0A96442-7CBA-4D78-B11B-939E573D7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411" y="3442046"/>
              <a:ext cx="20638" cy="190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1BE375-4A98-45FD-AE51-10F6EF4CF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411" y="3491263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EFE8A1D-DE04-4A6F-A236-6E7BDA4D2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411" y="3542068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758B24-DC91-402E-B971-B8030305E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11" y="3442046"/>
              <a:ext cx="20638" cy="190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DDB63B-D124-43C9-8CBF-A0BDB6EC6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11" y="3491263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5FBD7D-71EF-4924-97C0-1F4419473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11" y="3542068"/>
              <a:ext cx="20638" cy="206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0026A8-5DE0-476B-AE75-1C995D2CB74C}"/>
              </a:ext>
            </a:extLst>
          </p:cNvPr>
          <p:cNvCxnSpPr>
            <a:cxnSpLocks/>
          </p:cNvCxnSpPr>
          <p:nvPr userDrawn="1"/>
        </p:nvCxnSpPr>
        <p:spPr>
          <a:xfrm>
            <a:off x="8475292" y="5804452"/>
            <a:ext cx="976821" cy="0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5A3B9C4-5BA3-4F82-9F65-D7FDA88B9F18}"/>
              </a:ext>
            </a:extLst>
          </p:cNvPr>
          <p:cNvSpPr txBox="1"/>
          <p:nvPr userDrawn="1"/>
        </p:nvSpPr>
        <p:spPr>
          <a:xfrm>
            <a:off x="3049492" y="5468869"/>
            <a:ext cx="14747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b="1" spc="-300" dirty="0">
                <a:ln w="12700"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B5536B-6F74-45F7-9204-3567E1BD56B7}"/>
              </a:ext>
            </a:extLst>
          </p:cNvPr>
          <p:cNvGrpSpPr/>
          <p:nvPr userDrawn="1"/>
        </p:nvGrpSpPr>
        <p:grpSpPr>
          <a:xfrm>
            <a:off x="1859772" y="1036402"/>
            <a:ext cx="274332" cy="273050"/>
            <a:chOff x="3856038" y="3978275"/>
            <a:chExt cx="339725" cy="33813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9BF9FE0-2F90-4D1B-B559-4EF03825A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4138613"/>
              <a:ext cx="339725" cy="17463"/>
            </a:xfrm>
            <a:custGeom>
              <a:avLst/>
              <a:gdLst>
                <a:gd name="T0" fmla="*/ 330 w 339"/>
                <a:gd name="T1" fmla="*/ 0 h 17"/>
                <a:gd name="T2" fmla="*/ 9 w 339"/>
                <a:gd name="T3" fmla="*/ 0 h 17"/>
                <a:gd name="T4" fmla="*/ 0 w 339"/>
                <a:gd name="T5" fmla="*/ 8 h 17"/>
                <a:gd name="T6" fmla="*/ 0 w 339"/>
                <a:gd name="T7" fmla="*/ 8 h 17"/>
                <a:gd name="T8" fmla="*/ 9 w 339"/>
                <a:gd name="T9" fmla="*/ 17 h 17"/>
                <a:gd name="T10" fmla="*/ 330 w 339"/>
                <a:gd name="T11" fmla="*/ 17 h 17"/>
                <a:gd name="T12" fmla="*/ 339 w 339"/>
                <a:gd name="T13" fmla="*/ 8 h 17"/>
                <a:gd name="T14" fmla="*/ 339 w 339"/>
                <a:gd name="T15" fmla="*/ 8 h 17"/>
                <a:gd name="T16" fmla="*/ 330 w 3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17">
                  <a:moveTo>
                    <a:pt x="330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330" y="17"/>
                  </a:lnTo>
                  <a:cubicBezTo>
                    <a:pt x="335" y="17"/>
                    <a:pt x="339" y="13"/>
                    <a:pt x="339" y="8"/>
                  </a:cubicBezTo>
                  <a:lnTo>
                    <a:pt x="339" y="8"/>
                  </a:lnTo>
                  <a:cubicBezTo>
                    <a:pt x="339" y="4"/>
                    <a:pt x="335" y="0"/>
                    <a:pt x="330" y="0"/>
                  </a:cubicBezTo>
                  <a:close/>
                </a:path>
              </a:pathLst>
            </a:custGeom>
            <a:solidFill>
              <a:srgbClr val="8692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6AD8FAD-4913-4E79-A9E9-A449A369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3978275"/>
              <a:ext cx="17462" cy="338138"/>
            </a:xfrm>
            <a:custGeom>
              <a:avLst/>
              <a:gdLst>
                <a:gd name="T0" fmla="*/ 17 w 17"/>
                <a:gd name="T1" fmla="*/ 330 h 339"/>
                <a:gd name="T2" fmla="*/ 17 w 17"/>
                <a:gd name="T3" fmla="*/ 9 h 339"/>
                <a:gd name="T4" fmla="*/ 8 w 17"/>
                <a:gd name="T5" fmla="*/ 0 h 339"/>
                <a:gd name="T6" fmla="*/ 8 w 17"/>
                <a:gd name="T7" fmla="*/ 0 h 339"/>
                <a:gd name="T8" fmla="*/ 0 w 17"/>
                <a:gd name="T9" fmla="*/ 9 h 339"/>
                <a:gd name="T10" fmla="*/ 0 w 17"/>
                <a:gd name="T11" fmla="*/ 330 h 339"/>
                <a:gd name="T12" fmla="*/ 8 w 17"/>
                <a:gd name="T13" fmla="*/ 339 h 339"/>
                <a:gd name="T14" fmla="*/ 8 w 17"/>
                <a:gd name="T15" fmla="*/ 339 h 339"/>
                <a:gd name="T16" fmla="*/ 17 w 17"/>
                <a:gd name="T17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9">
                  <a:moveTo>
                    <a:pt x="17" y="330"/>
                  </a:move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330"/>
                  </a:lnTo>
                  <a:cubicBezTo>
                    <a:pt x="0" y="335"/>
                    <a:pt x="4" y="339"/>
                    <a:pt x="8" y="339"/>
                  </a:cubicBezTo>
                  <a:lnTo>
                    <a:pt x="8" y="339"/>
                  </a:lnTo>
                  <a:cubicBezTo>
                    <a:pt x="13" y="339"/>
                    <a:pt x="17" y="335"/>
                    <a:pt x="17" y="330"/>
                  </a:cubicBezTo>
                  <a:close/>
                </a:path>
              </a:pathLst>
            </a:custGeom>
            <a:solidFill>
              <a:srgbClr val="8692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17FE6E3-2256-4042-8F45-39FEF742A666}"/>
              </a:ext>
            </a:extLst>
          </p:cNvPr>
          <p:cNvSpPr/>
          <p:nvPr userDrawn="1"/>
        </p:nvSpPr>
        <p:spPr>
          <a:xfrm flipV="1">
            <a:off x="5476453" y="2035421"/>
            <a:ext cx="101652" cy="101652"/>
          </a:xfrm>
          <a:prstGeom prst="rect">
            <a:avLst/>
          </a:prstGeom>
          <a:noFill/>
          <a:ln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B8EE75-1128-470A-B14A-95322C4CF17E}"/>
              </a:ext>
            </a:extLst>
          </p:cNvPr>
          <p:cNvCxnSpPr>
            <a:cxnSpLocks/>
          </p:cNvCxnSpPr>
          <p:nvPr userDrawn="1"/>
        </p:nvCxnSpPr>
        <p:spPr>
          <a:xfrm flipH="1">
            <a:off x="9023660" y="1545696"/>
            <a:ext cx="1164289" cy="1164286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1445EB-13DF-4965-9288-0B37063D2146}"/>
              </a:ext>
            </a:extLst>
          </p:cNvPr>
          <p:cNvCxnSpPr>
            <a:cxnSpLocks/>
          </p:cNvCxnSpPr>
          <p:nvPr userDrawn="1"/>
        </p:nvCxnSpPr>
        <p:spPr>
          <a:xfrm flipH="1">
            <a:off x="5376946" y="5820010"/>
            <a:ext cx="536678" cy="536677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DFFAF57-438D-493B-9C61-F52810A3F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3155" y="1341437"/>
            <a:ext cx="1433513" cy="1436688"/>
          </a:xfrm>
          <a:custGeom>
            <a:avLst/>
            <a:gdLst>
              <a:gd name="connsiteX0" fmla="*/ 0 w 1433513"/>
              <a:gd name="connsiteY0" fmla="*/ 0 h 1436688"/>
              <a:gd name="connsiteX1" fmla="*/ 1433513 w 1433513"/>
              <a:gd name="connsiteY1" fmla="*/ 0 h 1436688"/>
              <a:gd name="connsiteX2" fmla="*/ 1433513 w 1433513"/>
              <a:gd name="connsiteY2" fmla="*/ 1436688 h 1436688"/>
              <a:gd name="connsiteX3" fmla="*/ 0 w 1433513"/>
              <a:gd name="connsiteY3" fmla="*/ 1436688 h 14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513" h="1436688">
                <a:moveTo>
                  <a:pt x="0" y="0"/>
                </a:moveTo>
                <a:lnTo>
                  <a:pt x="1433513" y="0"/>
                </a:lnTo>
                <a:lnTo>
                  <a:pt x="1433513" y="1436688"/>
                </a:lnTo>
                <a:lnTo>
                  <a:pt x="0" y="143668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35D439AD-1562-43D7-B2BB-4FE2DF627D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0217" y="3182937"/>
            <a:ext cx="2308225" cy="2311400"/>
          </a:xfrm>
          <a:custGeom>
            <a:avLst/>
            <a:gdLst>
              <a:gd name="connsiteX0" fmla="*/ 0 w 2308225"/>
              <a:gd name="connsiteY0" fmla="*/ 0 h 2311400"/>
              <a:gd name="connsiteX1" fmla="*/ 2308225 w 2308225"/>
              <a:gd name="connsiteY1" fmla="*/ 0 h 2311400"/>
              <a:gd name="connsiteX2" fmla="*/ 2308225 w 2308225"/>
              <a:gd name="connsiteY2" fmla="*/ 2311400 h 2311400"/>
              <a:gd name="connsiteX3" fmla="*/ 0 w 2308225"/>
              <a:gd name="connsiteY3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225" h="2311400">
                <a:moveTo>
                  <a:pt x="0" y="0"/>
                </a:moveTo>
                <a:lnTo>
                  <a:pt x="2308225" y="0"/>
                </a:lnTo>
                <a:lnTo>
                  <a:pt x="2308225" y="2311400"/>
                </a:lnTo>
                <a:lnTo>
                  <a:pt x="0" y="231140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DCFB2F-E1BB-4D41-9282-0B73F79B932F}"/>
              </a:ext>
            </a:extLst>
          </p:cNvPr>
          <p:cNvGrpSpPr/>
          <p:nvPr userDrawn="1"/>
        </p:nvGrpSpPr>
        <p:grpSpPr>
          <a:xfrm>
            <a:off x="4492271" y="897354"/>
            <a:ext cx="1217443" cy="1217443"/>
            <a:chOff x="5822951" y="3538538"/>
            <a:chExt cx="706438" cy="701675"/>
          </a:xfrm>
          <a:solidFill>
            <a:srgbClr val="EF004E"/>
          </a:solidFill>
        </p:grpSpPr>
        <p:sp>
          <p:nvSpPr>
            <p:cNvPr id="3" name="Freeform 152">
              <a:extLst>
                <a:ext uri="{FF2B5EF4-FFF2-40B4-BE49-F238E27FC236}">
                  <a16:creationId xmlns:a16="http://schemas.microsoft.com/office/drawing/2014/main" id="{8D8066A7-9382-4011-AE47-D66AD7CB6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2951" y="3538538"/>
              <a:ext cx="706438" cy="701675"/>
            </a:xfrm>
            <a:custGeom>
              <a:avLst/>
              <a:gdLst>
                <a:gd name="T0" fmla="*/ 445 w 891"/>
                <a:gd name="T1" fmla="*/ 0 h 891"/>
                <a:gd name="T2" fmla="*/ 760 w 891"/>
                <a:gd name="T3" fmla="*/ 131 h 891"/>
                <a:gd name="T4" fmla="*/ 891 w 891"/>
                <a:gd name="T5" fmla="*/ 445 h 891"/>
                <a:gd name="T6" fmla="*/ 760 w 891"/>
                <a:gd name="T7" fmla="*/ 760 h 891"/>
                <a:gd name="T8" fmla="*/ 445 w 891"/>
                <a:gd name="T9" fmla="*/ 891 h 891"/>
                <a:gd name="T10" fmla="*/ 131 w 891"/>
                <a:gd name="T11" fmla="*/ 760 h 891"/>
                <a:gd name="T12" fmla="*/ 0 w 891"/>
                <a:gd name="T13" fmla="*/ 445 h 891"/>
                <a:gd name="T14" fmla="*/ 131 w 891"/>
                <a:gd name="T15" fmla="*/ 131 h 891"/>
                <a:gd name="T16" fmla="*/ 445 w 891"/>
                <a:gd name="T17" fmla="*/ 0 h 891"/>
                <a:gd name="T18" fmla="*/ 748 w 891"/>
                <a:gd name="T19" fmla="*/ 143 h 891"/>
                <a:gd name="T20" fmla="*/ 445 w 891"/>
                <a:gd name="T21" fmla="*/ 18 h 891"/>
                <a:gd name="T22" fmla="*/ 143 w 891"/>
                <a:gd name="T23" fmla="*/ 143 h 891"/>
                <a:gd name="T24" fmla="*/ 18 w 891"/>
                <a:gd name="T25" fmla="*/ 445 h 891"/>
                <a:gd name="T26" fmla="*/ 143 w 891"/>
                <a:gd name="T27" fmla="*/ 748 h 891"/>
                <a:gd name="T28" fmla="*/ 445 w 891"/>
                <a:gd name="T29" fmla="*/ 873 h 891"/>
                <a:gd name="T30" fmla="*/ 748 w 891"/>
                <a:gd name="T31" fmla="*/ 748 h 891"/>
                <a:gd name="T32" fmla="*/ 873 w 891"/>
                <a:gd name="T33" fmla="*/ 445 h 891"/>
                <a:gd name="T34" fmla="*/ 748 w 891"/>
                <a:gd name="T35" fmla="*/ 143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1" h="891">
                  <a:moveTo>
                    <a:pt x="445" y="0"/>
                  </a:moveTo>
                  <a:cubicBezTo>
                    <a:pt x="568" y="0"/>
                    <a:pt x="680" y="50"/>
                    <a:pt x="760" y="131"/>
                  </a:cubicBezTo>
                  <a:cubicBezTo>
                    <a:pt x="841" y="211"/>
                    <a:pt x="891" y="322"/>
                    <a:pt x="891" y="445"/>
                  </a:cubicBezTo>
                  <a:cubicBezTo>
                    <a:pt x="891" y="568"/>
                    <a:pt x="841" y="680"/>
                    <a:pt x="760" y="760"/>
                  </a:cubicBezTo>
                  <a:cubicBezTo>
                    <a:pt x="680" y="841"/>
                    <a:pt x="568" y="891"/>
                    <a:pt x="445" y="891"/>
                  </a:cubicBezTo>
                  <a:cubicBezTo>
                    <a:pt x="323" y="891"/>
                    <a:pt x="211" y="841"/>
                    <a:pt x="131" y="760"/>
                  </a:cubicBezTo>
                  <a:cubicBezTo>
                    <a:pt x="50" y="680"/>
                    <a:pt x="0" y="568"/>
                    <a:pt x="0" y="445"/>
                  </a:cubicBezTo>
                  <a:cubicBezTo>
                    <a:pt x="0" y="322"/>
                    <a:pt x="50" y="211"/>
                    <a:pt x="131" y="131"/>
                  </a:cubicBezTo>
                  <a:cubicBezTo>
                    <a:pt x="211" y="50"/>
                    <a:pt x="323" y="0"/>
                    <a:pt x="445" y="0"/>
                  </a:cubicBezTo>
                  <a:close/>
                  <a:moveTo>
                    <a:pt x="748" y="143"/>
                  </a:moveTo>
                  <a:cubicBezTo>
                    <a:pt x="671" y="66"/>
                    <a:pt x="564" y="18"/>
                    <a:pt x="445" y="18"/>
                  </a:cubicBezTo>
                  <a:cubicBezTo>
                    <a:pt x="327" y="18"/>
                    <a:pt x="220" y="66"/>
                    <a:pt x="143" y="143"/>
                  </a:cubicBezTo>
                  <a:cubicBezTo>
                    <a:pt x="66" y="220"/>
                    <a:pt x="18" y="327"/>
                    <a:pt x="18" y="445"/>
                  </a:cubicBezTo>
                  <a:cubicBezTo>
                    <a:pt x="18" y="564"/>
                    <a:pt x="66" y="671"/>
                    <a:pt x="143" y="748"/>
                  </a:cubicBezTo>
                  <a:cubicBezTo>
                    <a:pt x="220" y="825"/>
                    <a:pt x="327" y="873"/>
                    <a:pt x="445" y="873"/>
                  </a:cubicBezTo>
                  <a:cubicBezTo>
                    <a:pt x="564" y="873"/>
                    <a:pt x="671" y="825"/>
                    <a:pt x="748" y="748"/>
                  </a:cubicBezTo>
                  <a:cubicBezTo>
                    <a:pt x="825" y="671"/>
                    <a:pt x="873" y="564"/>
                    <a:pt x="873" y="445"/>
                  </a:cubicBezTo>
                  <a:cubicBezTo>
                    <a:pt x="873" y="327"/>
                    <a:pt x="825" y="220"/>
                    <a:pt x="748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54">
              <a:extLst>
                <a:ext uri="{FF2B5EF4-FFF2-40B4-BE49-F238E27FC236}">
                  <a16:creationId xmlns:a16="http://schemas.microsoft.com/office/drawing/2014/main" id="{67F5255E-A500-4D3E-80BD-1C4C7D28A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7088" y="3621088"/>
              <a:ext cx="538163" cy="534988"/>
            </a:xfrm>
            <a:custGeom>
              <a:avLst/>
              <a:gdLst>
                <a:gd name="T0" fmla="*/ 339 w 679"/>
                <a:gd name="T1" fmla="*/ 0 h 679"/>
                <a:gd name="T2" fmla="*/ 579 w 679"/>
                <a:gd name="T3" fmla="*/ 99 h 679"/>
                <a:gd name="T4" fmla="*/ 679 w 679"/>
                <a:gd name="T5" fmla="*/ 339 h 679"/>
                <a:gd name="T6" fmla="*/ 579 w 679"/>
                <a:gd name="T7" fmla="*/ 580 h 679"/>
                <a:gd name="T8" fmla="*/ 339 w 679"/>
                <a:gd name="T9" fmla="*/ 679 h 679"/>
                <a:gd name="T10" fmla="*/ 100 w 679"/>
                <a:gd name="T11" fmla="*/ 580 h 679"/>
                <a:gd name="T12" fmla="*/ 0 w 679"/>
                <a:gd name="T13" fmla="*/ 339 h 679"/>
                <a:gd name="T14" fmla="*/ 100 w 679"/>
                <a:gd name="T15" fmla="*/ 99 h 679"/>
                <a:gd name="T16" fmla="*/ 339 w 679"/>
                <a:gd name="T17" fmla="*/ 0 h 679"/>
                <a:gd name="T18" fmla="*/ 567 w 679"/>
                <a:gd name="T19" fmla="*/ 112 h 679"/>
                <a:gd name="T20" fmla="*/ 339 w 679"/>
                <a:gd name="T21" fmla="*/ 18 h 679"/>
                <a:gd name="T22" fmla="*/ 112 w 679"/>
                <a:gd name="T23" fmla="*/ 112 h 679"/>
                <a:gd name="T24" fmla="*/ 18 w 679"/>
                <a:gd name="T25" fmla="*/ 339 h 679"/>
                <a:gd name="T26" fmla="*/ 112 w 679"/>
                <a:gd name="T27" fmla="*/ 567 h 679"/>
                <a:gd name="T28" fmla="*/ 339 w 679"/>
                <a:gd name="T29" fmla="*/ 661 h 679"/>
                <a:gd name="T30" fmla="*/ 567 w 679"/>
                <a:gd name="T31" fmla="*/ 567 h 679"/>
                <a:gd name="T32" fmla="*/ 661 w 679"/>
                <a:gd name="T33" fmla="*/ 339 h 679"/>
                <a:gd name="T34" fmla="*/ 567 w 679"/>
                <a:gd name="T35" fmla="*/ 112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9" h="679">
                  <a:moveTo>
                    <a:pt x="339" y="0"/>
                  </a:moveTo>
                  <a:cubicBezTo>
                    <a:pt x="433" y="0"/>
                    <a:pt x="518" y="38"/>
                    <a:pt x="579" y="99"/>
                  </a:cubicBezTo>
                  <a:cubicBezTo>
                    <a:pt x="641" y="161"/>
                    <a:pt x="679" y="246"/>
                    <a:pt x="679" y="339"/>
                  </a:cubicBezTo>
                  <a:cubicBezTo>
                    <a:pt x="679" y="433"/>
                    <a:pt x="641" y="518"/>
                    <a:pt x="579" y="580"/>
                  </a:cubicBezTo>
                  <a:cubicBezTo>
                    <a:pt x="518" y="641"/>
                    <a:pt x="433" y="679"/>
                    <a:pt x="339" y="679"/>
                  </a:cubicBezTo>
                  <a:cubicBezTo>
                    <a:pt x="246" y="679"/>
                    <a:pt x="161" y="641"/>
                    <a:pt x="100" y="580"/>
                  </a:cubicBezTo>
                  <a:cubicBezTo>
                    <a:pt x="38" y="518"/>
                    <a:pt x="0" y="433"/>
                    <a:pt x="0" y="339"/>
                  </a:cubicBezTo>
                  <a:cubicBezTo>
                    <a:pt x="0" y="246"/>
                    <a:pt x="38" y="161"/>
                    <a:pt x="100" y="99"/>
                  </a:cubicBezTo>
                  <a:cubicBezTo>
                    <a:pt x="161" y="38"/>
                    <a:pt x="246" y="0"/>
                    <a:pt x="339" y="0"/>
                  </a:cubicBezTo>
                  <a:close/>
                  <a:moveTo>
                    <a:pt x="567" y="112"/>
                  </a:moveTo>
                  <a:cubicBezTo>
                    <a:pt x="509" y="54"/>
                    <a:pt x="428" y="18"/>
                    <a:pt x="339" y="18"/>
                  </a:cubicBezTo>
                  <a:cubicBezTo>
                    <a:pt x="251" y="18"/>
                    <a:pt x="170" y="54"/>
                    <a:pt x="112" y="112"/>
                  </a:cubicBezTo>
                  <a:cubicBezTo>
                    <a:pt x="54" y="170"/>
                    <a:pt x="18" y="251"/>
                    <a:pt x="18" y="339"/>
                  </a:cubicBezTo>
                  <a:cubicBezTo>
                    <a:pt x="18" y="428"/>
                    <a:pt x="54" y="509"/>
                    <a:pt x="112" y="567"/>
                  </a:cubicBezTo>
                  <a:cubicBezTo>
                    <a:pt x="170" y="625"/>
                    <a:pt x="251" y="661"/>
                    <a:pt x="339" y="661"/>
                  </a:cubicBezTo>
                  <a:cubicBezTo>
                    <a:pt x="428" y="661"/>
                    <a:pt x="509" y="625"/>
                    <a:pt x="567" y="567"/>
                  </a:cubicBezTo>
                  <a:cubicBezTo>
                    <a:pt x="625" y="509"/>
                    <a:pt x="661" y="428"/>
                    <a:pt x="661" y="339"/>
                  </a:cubicBezTo>
                  <a:cubicBezTo>
                    <a:pt x="661" y="251"/>
                    <a:pt x="625" y="170"/>
                    <a:pt x="567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56">
              <a:extLst>
                <a:ext uri="{FF2B5EF4-FFF2-40B4-BE49-F238E27FC236}">
                  <a16:creationId xmlns:a16="http://schemas.microsoft.com/office/drawing/2014/main" id="{CC0E7A1B-8141-415B-AF0E-D486E0E4C0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1226" y="3705225"/>
              <a:ext cx="369888" cy="368300"/>
            </a:xfrm>
            <a:custGeom>
              <a:avLst/>
              <a:gdLst>
                <a:gd name="T0" fmla="*/ 233 w 467"/>
                <a:gd name="T1" fmla="*/ 0 h 467"/>
                <a:gd name="T2" fmla="*/ 398 w 467"/>
                <a:gd name="T3" fmla="*/ 68 h 467"/>
                <a:gd name="T4" fmla="*/ 467 w 467"/>
                <a:gd name="T5" fmla="*/ 233 h 467"/>
                <a:gd name="T6" fmla="*/ 398 w 467"/>
                <a:gd name="T7" fmla="*/ 399 h 467"/>
                <a:gd name="T8" fmla="*/ 233 w 467"/>
                <a:gd name="T9" fmla="*/ 467 h 467"/>
                <a:gd name="T10" fmla="*/ 69 w 467"/>
                <a:gd name="T11" fmla="*/ 399 h 467"/>
                <a:gd name="T12" fmla="*/ 0 w 467"/>
                <a:gd name="T13" fmla="*/ 233 h 467"/>
                <a:gd name="T14" fmla="*/ 69 w 467"/>
                <a:gd name="T15" fmla="*/ 68 h 467"/>
                <a:gd name="T16" fmla="*/ 233 w 467"/>
                <a:gd name="T17" fmla="*/ 0 h 467"/>
                <a:gd name="T18" fmla="*/ 386 w 467"/>
                <a:gd name="T19" fmla="*/ 81 h 467"/>
                <a:gd name="T20" fmla="*/ 233 w 467"/>
                <a:gd name="T21" fmla="*/ 17 h 467"/>
                <a:gd name="T22" fmla="*/ 81 w 467"/>
                <a:gd name="T23" fmla="*/ 81 h 467"/>
                <a:gd name="T24" fmla="*/ 18 w 467"/>
                <a:gd name="T25" fmla="*/ 233 h 467"/>
                <a:gd name="T26" fmla="*/ 81 w 467"/>
                <a:gd name="T27" fmla="*/ 386 h 467"/>
                <a:gd name="T28" fmla="*/ 233 w 467"/>
                <a:gd name="T29" fmla="*/ 450 h 467"/>
                <a:gd name="T30" fmla="*/ 386 w 467"/>
                <a:gd name="T31" fmla="*/ 386 h 467"/>
                <a:gd name="T32" fmla="*/ 449 w 467"/>
                <a:gd name="T33" fmla="*/ 233 h 467"/>
                <a:gd name="T34" fmla="*/ 386 w 467"/>
                <a:gd name="T35" fmla="*/ 8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7" h="467">
                  <a:moveTo>
                    <a:pt x="233" y="0"/>
                  </a:moveTo>
                  <a:cubicBezTo>
                    <a:pt x="298" y="0"/>
                    <a:pt x="356" y="26"/>
                    <a:pt x="398" y="68"/>
                  </a:cubicBezTo>
                  <a:cubicBezTo>
                    <a:pt x="441" y="111"/>
                    <a:pt x="467" y="169"/>
                    <a:pt x="467" y="233"/>
                  </a:cubicBezTo>
                  <a:cubicBezTo>
                    <a:pt x="467" y="298"/>
                    <a:pt x="441" y="356"/>
                    <a:pt x="398" y="399"/>
                  </a:cubicBezTo>
                  <a:cubicBezTo>
                    <a:pt x="356" y="441"/>
                    <a:pt x="298" y="467"/>
                    <a:pt x="233" y="467"/>
                  </a:cubicBezTo>
                  <a:cubicBezTo>
                    <a:pt x="169" y="467"/>
                    <a:pt x="111" y="441"/>
                    <a:pt x="69" y="399"/>
                  </a:cubicBezTo>
                  <a:cubicBezTo>
                    <a:pt x="26" y="356"/>
                    <a:pt x="0" y="298"/>
                    <a:pt x="0" y="233"/>
                  </a:cubicBezTo>
                  <a:cubicBezTo>
                    <a:pt x="0" y="169"/>
                    <a:pt x="26" y="111"/>
                    <a:pt x="69" y="68"/>
                  </a:cubicBezTo>
                  <a:cubicBezTo>
                    <a:pt x="111" y="26"/>
                    <a:pt x="169" y="0"/>
                    <a:pt x="233" y="0"/>
                  </a:cubicBezTo>
                  <a:close/>
                  <a:moveTo>
                    <a:pt x="386" y="81"/>
                  </a:moveTo>
                  <a:cubicBezTo>
                    <a:pt x="347" y="42"/>
                    <a:pt x="293" y="17"/>
                    <a:pt x="233" y="17"/>
                  </a:cubicBezTo>
                  <a:cubicBezTo>
                    <a:pt x="174" y="17"/>
                    <a:pt x="120" y="42"/>
                    <a:pt x="81" y="81"/>
                  </a:cubicBezTo>
                  <a:cubicBezTo>
                    <a:pt x="42" y="120"/>
                    <a:pt x="18" y="174"/>
                    <a:pt x="18" y="233"/>
                  </a:cubicBezTo>
                  <a:cubicBezTo>
                    <a:pt x="18" y="293"/>
                    <a:pt x="42" y="347"/>
                    <a:pt x="81" y="386"/>
                  </a:cubicBezTo>
                  <a:cubicBezTo>
                    <a:pt x="120" y="425"/>
                    <a:pt x="174" y="450"/>
                    <a:pt x="233" y="450"/>
                  </a:cubicBezTo>
                  <a:cubicBezTo>
                    <a:pt x="293" y="450"/>
                    <a:pt x="347" y="425"/>
                    <a:pt x="386" y="386"/>
                  </a:cubicBezTo>
                  <a:cubicBezTo>
                    <a:pt x="425" y="347"/>
                    <a:pt x="449" y="293"/>
                    <a:pt x="449" y="233"/>
                  </a:cubicBezTo>
                  <a:cubicBezTo>
                    <a:pt x="449" y="174"/>
                    <a:pt x="425" y="120"/>
                    <a:pt x="386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58">
              <a:extLst>
                <a:ext uri="{FF2B5EF4-FFF2-40B4-BE49-F238E27FC236}">
                  <a16:creationId xmlns:a16="http://schemas.microsoft.com/office/drawing/2014/main" id="{3FAF2C6A-F569-48AC-A75F-ACA4629E1A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5363" y="3789363"/>
              <a:ext cx="201613" cy="200025"/>
            </a:xfrm>
            <a:custGeom>
              <a:avLst/>
              <a:gdLst>
                <a:gd name="T0" fmla="*/ 127 w 255"/>
                <a:gd name="T1" fmla="*/ 0 h 255"/>
                <a:gd name="T2" fmla="*/ 218 w 255"/>
                <a:gd name="T3" fmla="*/ 37 h 255"/>
                <a:gd name="T4" fmla="*/ 255 w 255"/>
                <a:gd name="T5" fmla="*/ 127 h 255"/>
                <a:gd name="T6" fmla="*/ 218 w 255"/>
                <a:gd name="T7" fmla="*/ 218 h 255"/>
                <a:gd name="T8" fmla="*/ 127 w 255"/>
                <a:gd name="T9" fmla="*/ 255 h 255"/>
                <a:gd name="T10" fmla="*/ 37 w 255"/>
                <a:gd name="T11" fmla="*/ 218 h 255"/>
                <a:gd name="T12" fmla="*/ 0 w 255"/>
                <a:gd name="T13" fmla="*/ 127 h 255"/>
                <a:gd name="T14" fmla="*/ 37 w 255"/>
                <a:gd name="T15" fmla="*/ 37 h 255"/>
                <a:gd name="T16" fmla="*/ 127 w 255"/>
                <a:gd name="T17" fmla="*/ 0 h 255"/>
                <a:gd name="T18" fmla="*/ 205 w 255"/>
                <a:gd name="T19" fmla="*/ 50 h 255"/>
                <a:gd name="T20" fmla="*/ 127 w 255"/>
                <a:gd name="T21" fmla="*/ 17 h 255"/>
                <a:gd name="T22" fmla="*/ 50 w 255"/>
                <a:gd name="T23" fmla="*/ 50 h 255"/>
                <a:gd name="T24" fmla="*/ 18 w 255"/>
                <a:gd name="T25" fmla="*/ 127 h 255"/>
                <a:gd name="T26" fmla="*/ 50 w 255"/>
                <a:gd name="T27" fmla="*/ 205 h 255"/>
                <a:gd name="T28" fmla="*/ 127 w 255"/>
                <a:gd name="T29" fmla="*/ 238 h 255"/>
                <a:gd name="T30" fmla="*/ 205 w 255"/>
                <a:gd name="T31" fmla="*/ 205 h 255"/>
                <a:gd name="T32" fmla="*/ 237 w 255"/>
                <a:gd name="T33" fmla="*/ 127 h 255"/>
                <a:gd name="T34" fmla="*/ 205 w 255"/>
                <a:gd name="T35" fmla="*/ 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255">
                  <a:moveTo>
                    <a:pt x="127" y="0"/>
                  </a:moveTo>
                  <a:cubicBezTo>
                    <a:pt x="163" y="0"/>
                    <a:pt x="194" y="14"/>
                    <a:pt x="218" y="37"/>
                  </a:cubicBezTo>
                  <a:cubicBezTo>
                    <a:pt x="241" y="60"/>
                    <a:pt x="255" y="92"/>
                    <a:pt x="255" y="127"/>
                  </a:cubicBezTo>
                  <a:cubicBezTo>
                    <a:pt x="255" y="163"/>
                    <a:pt x="241" y="195"/>
                    <a:pt x="218" y="218"/>
                  </a:cubicBezTo>
                  <a:cubicBezTo>
                    <a:pt x="194" y="241"/>
                    <a:pt x="163" y="255"/>
                    <a:pt x="127" y="255"/>
                  </a:cubicBezTo>
                  <a:cubicBezTo>
                    <a:pt x="92" y="255"/>
                    <a:pt x="60" y="241"/>
                    <a:pt x="37" y="218"/>
                  </a:cubicBezTo>
                  <a:cubicBezTo>
                    <a:pt x="14" y="195"/>
                    <a:pt x="0" y="163"/>
                    <a:pt x="0" y="127"/>
                  </a:cubicBezTo>
                  <a:cubicBezTo>
                    <a:pt x="0" y="92"/>
                    <a:pt x="14" y="60"/>
                    <a:pt x="37" y="37"/>
                  </a:cubicBezTo>
                  <a:cubicBezTo>
                    <a:pt x="60" y="14"/>
                    <a:pt x="92" y="0"/>
                    <a:pt x="127" y="0"/>
                  </a:cubicBezTo>
                  <a:close/>
                  <a:moveTo>
                    <a:pt x="205" y="50"/>
                  </a:moveTo>
                  <a:cubicBezTo>
                    <a:pt x="185" y="30"/>
                    <a:pt x="158" y="17"/>
                    <a:pt x="127" y="17"/>
                  </a:cubicBezTo>
                  <a:cubicBezTo>
                    <a:pt x="97" y="17"/>
                    <a:pt x="70" y="30"/>
                    <a:pt x="50" y="50"/>
                  </a:cubicBezTo>
                  <a:cubicBezTo>
                    <a:pt x="30" y="69"/>
                    <a:pt x="18" y="97"/>
                    <a:pt x="18" y="127"/>
                  </a:cubicBezTo>
                  <a:cubicBezTo>
                    <a:pt x="18" y="158"/>
                    <a:pt x="30" y="186"/>
                    <a:pt x="50" y="205"/>
                  </a:cubicBezTo>
                  <a:cubicBezTo>
                    <a:pt x="70" y="225"/>
                    <a:pt x="97" y="238"/>
                    <a:pt x="127" y="238"/>
                  </a:cubicBezTo>
                  <a:cubicBezTo>
                    <a:pt x="158" y="238"/>
                    <a:pt x="185" y="225"/>
                    <a:pt x="205" y="205"/>
                  </a:cubicBezTo>
                  <a:cubicBezTo>
                    <a:pt x="225" y="186"/>
                    <a:pt x="237" y="158"/>
                    <a:pt x="237" y="127"/>
                  </a:cubicBezTo>
                  <a:cubicBezTo>
                    <a:pt x="237" y="97"/>
                    <a:pt x="225" y="69"/>
                    <a:pt x="20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60">
              <a:extLst>
                <a:ext uri="{FF2B5EF4-FFF2-40B4-BE49-F238E27FC236}">
                  <a16:creationId xmlns:a16="http://schemas.microsoft.com/office/drawing/2014/main" id="{08CEB6A5-5F66-4494-A068-73AA9171D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501" y="3871913"/>
              <a:ext cx="33338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8527BAF-DD39-4D38-BABF-8E7C5BA079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52098" y="4964630"/>
            <a:ext cx="621399" cy="623471"/>
          </a:xfrm>
          <a:prstGeom prst="ellipse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11D27C-9409-4380-B0D0-57E3DFCEBF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9493" y="6002367"/>
            <a:ext cx="159493" cy="161564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12007-E2E5-4C6F-BEC8-4671024EAD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92029" y="2560334"/>
            <a:ext cx="198848" cy="198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D4D235-F42D-439D-9AAC-AF68CEF4E3B4}"/>
              </a:ext>
            </a:extLst>
          </p:cNvPr>
          <p:cNvGrpSpPr/>
          <p:nvPr userDrawn="1"/>
        </p:nvGrpSpPr>
        <p:grpSpPr>
          <a:xfrm rot="5400000">
            <a:off x="6673029" y="2166416"/>
            <a:ext cx="1120130" cy="248465"/>
            <a:chOff x="313953" y="4009761"/>
            <a:chExt cx="1120130" cy="2484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8A49B0-BA54-4BED-AAB3-082495E63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53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C65812-031F-468A-B998-890BB795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56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109BC-F7BF-4494-BD0B-68C11B8DE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232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D089EF-48C3-4A97-902E-FD636D9A7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35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31DBD5D-E8B5-4B82-86FF-CD05CA46E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53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54BF623-A0E8-401F-B458-83B85A6D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56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23B0C73-D528-4898-B017-6BAEA0405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232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01F853-6DEE-441C-9EBD-095E39EE9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35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A3F0DD-69D9-4BC4-BD43-18CBB706F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732F11-7538-4689-A811-1C15EC787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58FF2F-2A97-4E5D-A8AC-23CCFC20A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54EF0C7-3437-4572-B71C-321408836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A009E1-3212-4ED4-B501-82E6750DA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99D03E8-ECDE-4347-BD14-F26C41669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D3DBDFC-4B27-46E5-A082-4C30FB39A0D6}"/>
              </a:ext>
            </a:extLst>
          </p:cNvPr>
          <p:cNvSpPr/>
          <p:nvPr userDrawn="1"/>
        </p:nvSpPr>
        <p:spPr>
          <a:xfrm flipV="1">
            <a:off x="4151770" y="4863255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FE89734-0763-4894-B209-B129426BAE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6653" y="1140953"/>
            <a:ext cx="1706777" cy="4735064"/>
          </a:xfrm>
          <a:custGeom>
            <a:avLst/>
            <a:gdLst>
              <a:gd name="connsiteX0" fmla="*/ 81705 w 1706777"/>
              <a:gd name="connsiteY0" fmla="*/ 0 h 4735064"/>
              <a:gd name="connsiteX1" fmla="*/ 1658318 w 1706777"/>
              <a:gd name="connsiteY1" fmla="*/ 0 h 4735064"/>
              <a:gd name="connsiteX2" fmla="*/ 1658318 w 1706777"/>
              <a:gd name="connsiteY2" fmla="*/ 1522509 h 4735064"/>
              <a:gd name="connsiteX3" fmla="*/ 1706777 w 1706777"/>
              <a:gd name="connsiteY3" fmla="*/ 1522509 h 4735064"/>
              <a:gd name="connsiteX4" fmla="*/ 1706777 w 1706777"/>
              <a:gd name="connsiteY4" fmla="*/ 3104812 h 4735064"/>
              <a:gd name="connsiteX5" fmla="*/ 1669588 w 1706777"/>
              <a:gd name="connsiteY5" fmla="*/ 3104812 h 4735064"/>
              <a:gd name="connsiteX6" fmla="*/ 1669588 w 1706777"/>
              <a:gd name="connsiteY6" fmla="*/ 4735064 h 4735064"/>
              <a:gd name="connsiteX7" fmla="*/ 0 w 1706777"/>
              <a:gd name="connsiteY7" fmla="*/ 4735064 h 4735064"/>
              <a:gd name="connsiteX8" fmla="*/ 0 w 1706777"/>
              <a:gd name="connsiteY8" fmla="*/ 3063633 h 4735064"/>
              <a:gd name="connsiteX9" fmla="*/ 126783 w 1706777"/>
              <a:gd name="connsiteY9" fmla="*/ 3063633 h 4735064"/>
              <a:gd name="connsiteX10" fmla="*/ 126783 w 1706777"/>
              <a:gd name="connsiteY10" fmla="*/ 1578355 h 4735064"/>
              <a:gd name="connsiteX11" fmla="*/ 81705 w 1706777"/>
              <a:gd name="connsiteY11" fmla="*/ 1578355 h 47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6777" h="4735064">
                <a:moveTo>
                  <a:pt x="81705" y="0"/>
                </a:moveTo>
                <a:lnTo>
                  <a:pt x="1658318" y="0"/>
                </a:lnTo>
                <a:lnTo>
                  <a:pt x="1658318" y="1522509"/>
                </a:lnTo>
                <a:lnTo>
                  <a:pt x="1706777" y="1522509"/>
                </a:lnTo>
                <a:lnTo>
                  <a:pt x="1706777" y="3104812"/>
                </a:lnTo>
                <a:lnTo>
                  <a:pt x="1669588" y="3104812"/>
                </a:lnTo>
                <a:lnTo>
                  <a:pt x="1669588" y="4735064"/>
                </a:lnTo>
                <a:lnTo>
                  <a:pt x="0" y="4735064"/>
                </a:lnTo>
                <a:lnTo>
                  <a:pt x="0" y="3063633"/>
                </a:lnTo>
                <a:lnTo>
                  <a:pt x="126783" y="3063633"/>
                </a:lnTo>
                <a:lnTo>
                  <a:pt x="126783" y="1578355"/>
                </a:lnTo>
                <a:lnTo>
                  <a:pt x="81705" y="157835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004714F-85CA-4500-B672-D3381A468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9905" y="710529"/>
            <a:ext cx="1002526" cy="1002524"/>
          </a:xfrm>
          <a:custGeom>
            <a:avLst/>
            <a:gdLst>
              <a:gd name="connsiteX0" fmla="*/ 501263 w 1002526"/>
              <a:gd name="connsiteY0" fmla="*/ 0 h 1002524"/>
              <a:gd name="connsiteX1" fmla="*/ 1002526 w 1002526"/>
              <a:gd name="connsiteY1" fmla="*/ 501262 h 1002524"/>
              <a:gd name="connsiteX2" fmla="*/ 501263 w 1002526"/>
              <a:gd name="connsiteY2" fmla="*/ 1002524 h 1002524"/>
              <a:gd name="connsiteX3" fmla="*/ 0 w 1002526"/>
              <a:gd name="connsiteY3" fmla="*/ 501262 h 1002524"/>
              <a:gd name="connsiteX4" fmla="*/ 501263 w 1002526"/>
              <a:gd name="connsiteY4" fmla="*/ 0 h 100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526" h="1002524">
                <a:moveTo>
                  <a:pt x="501263" y="0"/>
                </a:moveTo>
                <a:cubicBezTo>
                  <a:pt x="778103" y="0"/>
                  <a:pt x="1002526" y="224423"/>
                  <a:pt x="1002526" y="501262"/>
                </a:cubicBezTo>
                <a:cubicBezTo>
                  <a:pt x="1002526" y="778101"/>
                  <a:pt x="778103" y="1002524"/>
                  <a:pt x="501263" y="1002524"/>
                </a:cubicBezTo>
                <a:cubicBezTo>
                  <a:pt x="224423" y="1002524"/>
                  <a:pt x="0" y="778101"/>
                  <a:pt x="0" y="501262"/>
                </a:cubicBezTo>
                <a:cubicBezTo>
                  <a:pt x="0" y="224423"/>
                  <a:pt x="224423" y="0"/>
                  <a:pt x="501263" y="0"/>
                </a:cubicBez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1666121-DC73-4B08-B247-398F829FF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8368" y="3738402"/>
            <a:ext cx="1029452" cy="1029452"/>
          </a:xfrm>
          <a:custGeom>
            <a:avLst/>
            <a:gdLst>
              <a:gd name="connsiteX0" fmla="*/ 0 w 1029452"/>
              <a:gd name="connsiteY0" fmla="*/ 0 h 1029452"/>
              <a:gd name="connsiteX1" fmla="*/ 1029452 w 1029452"/>
              <a:gd name="connsiteY1" fmla="*/ 0 h 1029452"/>
              <a:gd name="connsiteX2" fmla="*/ 1029452 w 1029452"/>
              <a:gd name="connsiteY2" fmla="*/ 1029452 h 1029452"/>
              <a:gd name="connsiteX3" fmla="*/ 0 w 1029452"/>
              <a:gd name="connsiteY3" fmla="*/ 1029452 h 10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9452" h="1029452">
                <a:moveTo>
                  <a:pt x="0" y="0"/>
                </a:moveTo>
                <a:lnTo>
                  <a:pt x="1029452" y="0"/>
                </a:lnTo>
                <a:lnTo>
                  <a:pt x="1029452" y="1029452"/>
                </a:lnTo>
                <a:lnTo>
                  <a:pt x="0" y="1029452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3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B99BFA84-7185-460D-BDE9-316A323AFB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25678" y="3422978"/>
            <a:ext cx="773371" cy="774059"/>
          </a:xfrm>
          <a:prstGeom prst="ellipse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AB1C573-C63F-48BF-B1B5-0D334F1C04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2860" y="1809573"/>
            <a:ext cx="1187663" cy="1842221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F5CCD8-9866-4489-8691-D6C43F06C431}"/>
              </a:ext>
            </a:extLst>
          </p:cNvPr>
          <p:cNvGrpSpPr/>
          <p:nvPr userDrawn="1"/>
        </p:nvGrpSpPr>
        <p:grpSpPr>
          <a:xfrm rot="5400000">
            <a:off x="6704748" y="3454796"/>
            <a:ext cx="843374" cy="848018"/>
            <a:chOff x="5068896" y="3073709"/>
            <a:chExt cx="293688" cy="295305"/>
          </a:xfrm>
          <a:solidFill>
            <a:srgbClr val="EF004E"/>
          </a:solidFill>
        </p:grpSpPr>
        <p:sp>
          <p:nvSpPr>
            <p:cNvPr id="5" name="Freeform 130">
              <a:extLst>
                <a:ext uri="{FF2B5EF4-FFF2-40B4-BE49-F238E27FC236}">
                  <a16:creationId xmlns:a16="http://schemas.microsoft.com/office/drawing/2014/main" id="{9CB79112-87A6-47FB-B09A-65457F63F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293688" cy="295305"/>
            </a:xfrm>
            <a:custGeom>
              <a:avLst/>
              <a:gdLst>
                <a:gd name="T0" fmla="*/ 791 w 813"/>
                <a:gd name="T1" fmla="*/ 5 h 814"/>
                <a:gd name="T2" fmla="*/ 5 w 813"/>
                <a:gd name="T3" fmla="*/ 791 h 814"/>
                <a:gd name="T4" fmla="*/ 5 w 813"/>
                <a:gd name="T5" fmla="*/ 809 h 814"/>
                <a:gd name="T6" fmla="*/ 5 w 813"/>
                <a:gd name="T7" fmla="*/ 809 h 814"/>
                <a:gd name="T8" fmla="*/ 22 w 813"/>
                <a:gd name="T9" fmla="*/ 809 h 814"/>
                <a:gd name="T10" fmla="*/ 808 w 813"/>
                <a:gd name="T11" fmla="*/ 23 h 814"/>
                <a:gd name="T12" fmla="*/ 808 w 813"/>
                <a:gd name="T13" fmla="*/ 5 h 814"/>
                <a:gd name="T14" fmla="*/ 808 w 813"/>
                <a:gd name="T15" fmla="*/ 5 h 814"/>
                <a:gd name="T16" fmla="*/ 791 w 813"/>
                <a:gd name="T17" fmla="*/ 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791" y="5"/>
                  </a:moveTo>
                  <a:lnTo>
                    <a:pt x="5" y="791"/>
                  </a:lnTo>
                  <a:cubicBezTo>
                    <a:pt x="0" y="796"/>
                    <a:pt x="0" y="804"/>
                    <a:pt x="5" y="809"/>
                  </a:cubicBezTo>
                  <a:lnTo>
                    <a:pt x="5" y="809"/>
                  </a:lnTo>
                  <a:cubicBezTo>
                    <a:pt x="10" y="814"/>
                    <a:pt x="18" y="814"/>
                    <a:pt x="22" y="809"/>
                  </a:cubicBezTo>
                  <a:lnTo>
                    <a:pt x="808" y="23"/>
                  </a:lnTo>
                  <a:cubicBezTo>
                    <a:pt x="813" y="18"/>
                    <a:pt x="813" y="10"/>
                    <a:pt x="808" y="5"/>
                  </a:cubicBezTo>
                  <a:lnTo>
                    <a:pt x="808" y="5"/>
                  </a:lnTo>
                  <a:cubicBezTo>
                    <a:pt x="804" y="0"/>
                    <a:pt x="796" y="0"/>
                    <a:pt x="79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31">
              <a:extLst>
                <a:ext uri="{FF2B5EF4-FFF2-40B4-BE49-F238E27FC236}">
                  <a16:creationId xmlns:a16="http://schemas.microsoft.com/office/drawing/2014/main" id="{091C89D9-C495-4FD3-86DC-3C8C05B4B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96" y="3124514"/>
              <a:ext cx="242888" cy="244499"/>
            </a:xfrm>
            <a:custGeom>
              <a:avLst/>
              <a:gdLst>
                <a:gd name="T0" fmla="*/ 652 w 674"/>
                <a:gd name="T1" fmla="*/ 5 h 674"/>
                <a:gd name="T2" fmla="*/ 5 w 674"/>
                <a:gd name="T3" fmla="*/ 651 h 674"/>
                <a:gd name="T4" fmla="*/ 5 w 674"/>
                <a:gd name="T5" fmla="*/ 669 h 674"/>
                <a:gd name="T6" fmla="*/ 5 w 674"/>
                <a:gd name="T7" fmla="*/ 669 h 674"/>
                <a:gd name="T8" fmla="*/ 23 w 674"/>
                <a:gd name="T9" fmla="*/ 669 h 674"/>
                <a:gd name="T10" fmla="*/ 669 w 674"/>
                <a:gd name="T11" fmla="*/ 22 h 674"/>
                <a:gd name="T12" fmla="*/ 669 w 674"/>
                <a:gd name="T13" fmla="*/ 5 h 674"/>
                <a:gd name="T14" fmla="*/ 669 w 674"/>
                <a:gd name="T15" fmla="*/ 5 h 674"/>
                <a:gd name="T16" fmla="*/ 652 w 674"/>
                <a:gd name="T17" fmla="*/ 5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674">
                  <a:moveTo>
                    <a:pt x="652" y="5"/>
                  </a:moveTo>
                  <a:lnTo>
                    <a:pt x="5" y="651"/>
                  </a:lnTo>
                  <a:cubicBezTo>
                    <a:pt x="0" y="656"/>
                    <a:pt x="0" y="664"/>
                    <a:pt x="5" y="669"/>
                  </a:cubicBezTo>
                  <a:lnTo>
                    <a:pt x="5" y="669"/>
                  </a:lnTo>
                  <a:cubicBezTo>
                    <a:pt x="10" y="674"/>
                    <a:pt x="18" y="674"/>
                    <a:pt x="23" y="669"/>
                  </a:cubicBezTo>
                  <a:lnTo>
                    <a:pt x="669" y="22"/>
                  </a:lnTo>
                  <a:cubicBezTo>
                    <a:pt x="674" y="17"/>
                    <a:pt x="674" y="9"/>
                    <a:pt x="669" y="5"/>
                  </a:cubicBezTo>
                  <a:lnTo>
                    <a:pt x="669" y="5"/>
                  </a:lnTo>
                  <a:cubicBezTo>
                    <a:pt x="665" y="0"/>
                    <a:pt x="657" y="0"/>
                    <a:pt x="6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32">
              <a:extLst>
                <a:ext uri="{FF2B5EF4-FFF2-40B4-BE49-F238E27FC236}">
                  <a16:creationId xmlns:a16="http://schemas.microsoft.com/office/drawing/2014/main" id="{FCE4F68A-0A05-4D34-8547-FB0FBE1C5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34" y="3170556"/>
              <a:ext cx="196850" cy="198457"/>
            </a:xfrm>
            <a:custGeom>
              <a:avLst/>
              <a:gdLst>
                <a:gd name="T0" fmla="*/ 524 w 546"/>
                <a:gd name="T1" fmla="*/ 5 h 547"/>
                <a:gd name="T2" fmla="*/ 5 w 546"/>
                <a:gd name="T3" fmla="*/ 524 h 547"/>
                <a:gd name="T4" fmla="*/ 5 w 546"/>
                <a:gd name="T5" fmla="*/ 542 h 547"/>
                <a:gd name="T6" fmla="*/ 5 w 546"/>
                <a:gd name="T7" fmla="*/ 542 h 547"/>
                <a:gd name="T8" fmla="*/ 22 w 546"/>
                <a:gd name="T9" fmla="*/ 542 h 547"/>
                <a:gd name="T10" fmla="*/ 541 w 546"/>
                <a:gd name="T11" fmla="*/ 23 h 547"/>
                <a:gd name="T12" fmla="*/ 541 w 546"/>
                <a:gd name="T13" fmla="*/ 5 h 547"/>
                <a:gd name="T14" fmla="*/ 541 w 546"/>
                <a:gd name="T15" fmla="*/ 5 h 547"/>
                <a:gd name="T16" fmla="*/ 524 w 546"/>
                <a:gd name="T17" fmla="*/ 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6" h="547">
                  <a:moveTo>
                    <a:pt x="524" y="5"/>
                  </a:moveTo>
                  <a:lnTo>
                    <a:pt x="5" y="524"/>
                  </a:lnTo>
                  <a:cubicBezTo>
                    <a:pt x="0" y="529"/>
                    <a:pt x="0" y="537"/>
                    <a:pt x="5" y="542"/>
                  </a:cubicBezTo>
                  <a:lnTo>
                    <a:pt x="5" y="542"/>
                  </a:lnTo>
                  <a:cubicBezTo>
                    <a:pt x="9" y="547"/>
                    <a:pt x="17" y="547"/>
                    <a:pt x="22" y="542"/>
                  </a:cubicBezTo>
                  <a:lnTo>
                    <a:pt x="541" y="23"/>
                  </a:lnTo>
                  <a:cubicBezTo>
                    <a:pt x="546" y="18"/>
                    <a:pt x="546" y="10"/>
                    <a:pt x="541" y="5"/>
                  </a:cubicBezTo>
                  <a:lnTo>
                    <a:pt x="541" y="5"/>
                  </a:lnTo>
                  <a:cubicBezTo>
                    <a:pt x="537" y="0"/>
                    <a:pt x="529" y="0"/>
                    <a:pt x="5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3">
              <a:extLst>
                <a:ext uri="{FF2B5EF4-FFF2-40B4-BE49-F238E27FC236}">
                  <a16:creationId xmlns:a16="http://schemas.microsoft.com/office/drawing/2014/main" id="{EE37C1C5-9CF6-4BDE-9162-2C54D18B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771" y="3216598"/>
              <a:ext cx="150813" cy="152415"/>
            </a:xfrm>
            <a:custGeom>
              <a:avLst/>
              <a:gdLst>
                <a:gd name="T0" fmla="*/ 397 w 419"/>
                <a:gd name="T1" fmla="*/ 4 h 419"/>
                <a:gd name="T2" fmla="*/ 5 w 419"/>
                <a:gd name="T3" fmla="*/ 396 h 419"/>
                <a:gd name="T4" fmla="*/ 5 w 419"/>
                <a:gd name="T5" fmla="*/ 414 h 419"/>
                <a:gd name="T6" fmla="*/ 5 w 419"/>
                <a:gd name="T7" fmla="*/ 414 h 419"/>
                <a:gd name="T8" fmla="*/ 23 w 419"/>
                <a:gd name="T9" fmla="*/ 414 h 419"/>
                <a:gd name="T10" fmla="*/ 414 w 419"/>
                <a:gd name="T11" fmla="*/ 22 h 419"/>
                <a:gd name="T12" fmla="*/ 414 w 419"/>
                <a:gd name="T13" fmla="*/ 4 h 419"/>
                <a:gd name="T14" fmla="*/ 414 w 419"/>
                <a:gd name="T15" fmla="*/ 4 h 419"/>
                <a:gd name="T16" fmla="*/ 397 w 419"/>
                <a:gd name="T17" fmla="*/ 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19">
                  <a:moveTo>
                    <a:pt x="397" y="4"/>
                  </a:moveTo>
                  <a:lnTo>
                    <a:pt x="5" y="396"/>
                  </a:lnTo>
                  <a:cubicBezTo>
                    <a:pt x="0" y="401"/>
                    <a:pt x="0" y="409"/>
                    <a:pt x="5" y="414"/>
                  </a:cubicBezTo>
                  <a:lnTo>
                    <a:pt x="5" y="414"/>
                  </a:lnTo>
                  <a:cubicBezTo>
                    <a:pt x="10" y="419"/>
                    <a:pt x="18" y="419"/>
                    <a:pt x="23" y="414"/>
                  </a:cubicBezTo>
                  <a:lnTo>
                    <a:pt x="414" y="22"/>
                  </a:lnTo>
                  <a:cubicBezTo>
                    <a:pt x="419" y="17"/>
                    <a:pt x="419" y="9"/>
                    <a:pt x="414" y="4"/>
                  </a:cubicBezTo>
                  <a:lnTo>
                    <a:pt x="414" y="4"/>
                  </a:lnTo>
                  <a:cubicBezTo>
                    <a:pt x="410" y="0"/>
                    <a:pt x="402" y="0"/>
                    <a:pt x="3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34">
              <a:extLst>
                <a:ext uri="{FF2B5EF4-FFF2-40B4-BE49-F238E27FC236}">
                  <a16:creationId xmlns:a16="http://schemas.microsoft.com/office/drawing/2014/main" id="{45DD4A1C-DC6C-43D1-A35B-061380EB5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9" y="3262640"/>
              <a:ext cx="104775" cy="106373"/>
            </a:xfrm>
            <a:custGeom>
              <a:avLst/>
              <a:gdLst>
                <a:gd name="T0" fmla="*/ 269 w 291"/>
                <a:gd name="T1" fmla="*/ 5 h 292"/>
                <a:gd name="T2" fmla="*/ 4 w 291"/>
                <a:gd name="T3" fmla="*/ 269 h 292"/>
                <a:gd name="T4" fmla="*/ 4 w 291"/>
                <a:gd name="T5" fmla="*/ 287 h 292"/>
                <a:gd name="T6" fmla="*/ 4 w 291"/>
                <a:gd name="T7" fmla="*/ 287 h 292"/>
                <a:gd name="T8" fmla="*/ 22 w 291"/>
                <a:gd name="T9" fmla="*/ 287 h 292"/>
                <a:gd name="T10" fmla="*/ 286 w 291"/>
                <a:gd name="T11" fmla="*/ 23 h 292"/>
                <a:gd name="T12" fmla="*/ 286 w 291"/>
                <a:gd name="T13" fmla="*/ 5 h 292"/>
                <a:gd name="T14" fmla="*/ 286 w 291"/>
                <a:gd name="T15" fmla="*/ 5 h 292"/>
                <a:gd name="T16" fmla="*/ 269 w 291"/>
                <a:gd name="T17" fmla="*/ 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2">
                  <a:moveTo>
                    <a:pt x="269" y="5"/>
                  </a:moveTo>
                  <a:lnTo>
                    <a:pt x="4" y="269"/>
                  </a:lnTo>
                  <a:cubicBezTo>
                    <a:pt x="0" y="274"/>
                    <a:pt x="0" y="282"/>
                    <a:pt x="4" y="287"/>
                  </a:cubicBezTo>
                  <a:lnTo>
                    <a:pt x="4" y="287"/>
                  </a:lnTo>
                  <a:cubicBezTo>
                    <a:pt x="9" y="292"/>
                    <a:pt x="17" y="292"/>
                    <a:pt x="22" y="287"/>
                  </a:cubicBezTo>
                  <a:lnTo>
                    <a:pt x="286" y="23"/>
                  </a:lnTo>
                  <a:cubicBezTo>
                    <a:pt x="291" y="18"/>
                    <a:pt x="291" y="10"/>
                    <a:pt x="286" y="5"/>
                  </a:cubicBezTo>
                  <a:lnTo>
                    <a:pt x="286" y="5"/>
                  </a:lnTo>
                  <a:cubicBezTo>
                    <a:pt x="282" y="0"/>
                    <a:pt x="274" y="0"/>
                    <a:pt x="26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5">
              <a:extLst>
                <a:ext uri="{FF2B5EF4-FFF2-40B4-BE49-F238E27FC236}">
                  <a16:creationId xmlns:a16="http://schemas.microsoft.com/office/drawing/2014/main" id="{97A952F5-E269-4E12-B5B0-C54513423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46" y="3308682"/>
              <a:ext cx="58738" cy="60331"/>
            </a:xfrm>
            <a:custGeom>
              <a:avLst/>
              <a:gdLst>
                <a:gd name="T0" fmla="*/ 142 w 164"/>
                <a:gd name="T1" fmla="*/ 4 h 164"/>
                <a:gd name="T2" fmla="*/ 5 w 164"/>
                <a:gd name="T3" fmla="*/ 141 h 164"/>
                <a:gd name="T4" fmla="*/ 5 w 164"/>
                <a:gd name="T5" fmla="*/ 159 h 164"/>
                <a:gd name="T6" fmla="*/ 5 w 164"/>
                <a:gd name="T7" fmla="*/ 159 h 164"/>
                <a:gd name="T8" fmla="*/ 22 w 164"/>
                <a:gd name="T9" fmla="*/ 159 h 164"/>
                <a:gd name="T10" fmla="*/ 159 w 164"/>
                <a:gd name="T11" fmla="*/ 22 h 164"/>
                <a:gd name="T12" fmla="*/ 159 w 164"/>
                <a:gd name="T13" fmla="*/ 4 h 164"/>
                <a:gd name="T14" fmla="*/ 159 w 164"/>
                <a:gd name="T15" fmla="*/ 4 h 164"/>
                <a:gd name="T16" fmla="*/ 142 w 164"/>
                <a:gd name="T1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4">
                  <a:moveTo>
                    <a:pt x="142" y="4"/>
                  </a:moveTo>
                  <a:lnTo>
                    <a:pt x="5" y="141"/>
                  </a:lnTo>
                  <a:cubicBezTo>
                    <a:pt x="0" y="146"/>
                    <a:pt x="0" y="154"/>
                    <a:pt x="5" y="159"/>
                  </a:cubicBezTo>
                  <a:lnTo>
                    <a:pt x="5" y="159"/>
                  </a:lnTo>
                  <a:cubicBezTo>
                    <a:pt x="10" y="164"/>
                    <a:pt x="18" y="164"/>
                    <a:pt x="22" y="159"/>
                  </a:cubicBezTo>
                  <a:lnTo>
                    <a:pt x="159" y="22"/>
                  </a:lnTo>
                  <a:cubicBezTo>
                    <a:pt x="164" y="17"/>
                    <a:pt x="164" y="9"/>
                    <a:pt x="159" y="4"/>
                  </a:cubicBezTo>
                  <a:lnTo>
                    <a:pt x="159" y="4"/>
                  </a:lnTo>
                  <a:cubicBezTo>
                    <a:pt x="155" y="0"/>
                    <a:pt x="147" y="0"/>
                    <a:pt x="14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6">
              <a:extLst>
                <a:ext uri="{FF2B5EF4-FFF2-40B4-BE49-F238E27FC236}">
                  <a16:creationId xmlns:a16="http://schemas.microsoft.com/office/drawing/2014/main" id="{BB83DED1-A431-45C7-9DE1-750FF8592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4" y="3354725"/>
              <a:ext cx="12700" cy="14289"/>
            </a:xfrm>
            <a:custGeom>
              <a:avLst/>
              <a:gdLst>
                <a:gd name="T0" fmla="*/ 15 w 37"/>
                <a:gd name="T1" fmla="*/ 5 h 37"/>
                <a:gd name="T2" fmla="*/ 5 w 37"/>
                <a:gd name="T3" fmla="*/ 14 h 37"/>
                <a:gd name="T4" fmla="*/ 5 w 37"/>
                <a:gd name="T5" fmla="*/ 32 h 37"/>
                <a:gd name="T6" fmla="*/ 5 w 37"/>
                <a:gd name="T7" fmla="*/ 32 h 37"/>
                <a:gd name="T8" fmla="*/ 23 w 37"/>
                <a:gd name="T9" fmla="*/ 32 h 37"/>
                <a:gd name="T10" fmla="*/ 32 w 37"/>
                <a:gd name="T11" fmla="*/ 22 h 37"/>
                <a:gd name="T12" fmla="*/ 32 w 37"/>
                <a:gd name="T13" fmla="*/ 5 h 37"/>
                <a:gd name="T14" fmla="*/ 32 w 37"/>
                <a:gd name="T15" fmla="*/ 5 h 37"/>
                <a:gd name="T16" fmla="*/ 15 w 37"/>
                <a:gd name="T1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15" y="5"/>
                  </a:moveTo>
                  <a:lnTo>
                    <a:pt x="5" y="14"/>
                  </a:lnTo>
                  <a:cubicBezTo>
                    <a:pt x="0" y="19"/>
                    <a:pt x="0" y="27"/>
                    <a:pt x="5" y="32"/>
                  </a:cubicBezTo>
                  <a:lnTo>
                    <a:pt x="5" y="32"/>
                  </a:lnTo>
                  <a:cubicBezTo>
                    <a:pt x="10" y="37"/>
                    <a:pt x="18" y="37"/>
                    <a:pt x="23" y="32"/>
                  </a:cubicBezTo>
                  <a:lnTo>
                    <a:pt x="32" y="22"/>
                  </a:lnTo>
                  <a:cubicBezTo>
                    <a:pt x="37" y="18"/>
                    <a:pt x="37" y="10"/>
                    <a:pt x="32" y="5"/>
                  </a:cubicBezTo>
                  <a:lnTo>
                    <a:pt x="32" y="5"/>
                  </a:lnTo>
                  <a:cubicBezTo>
                    <a:pt x="28" y="0"/>
                    <a:pt x="20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7">
              <a:extLst>
                <a:ext uri="{FF2B5EF4-FFF2-40B4-BE49-F238E27FC236}">
                  <a16:creationId xmlns:a16="http://schemas.microsoft.com/office/drawing/2014/main" id="{5C00A120-8958-4C06-AC42-DD0068903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244475" cy="244499"/>
            </a:xfrm>
            <a:custGeom>
              <a:avLst/>
              <a:gdLst>
                <a:gd name="T0" fmla="*/ 22 w 674"/>
                <a:gd name="T1" fmla="*/ 670 h 675"/>
                <a:gd name="T2" fmla="*/ 669 w 674"/>
                <a:gd name="T3" fmla="*/ 23 h 675"/>
                <a:gd name="T4" fmla="*/ 669 w 674"/>
                <a:gd name="T5" fmla="*/ 5 h 675"/>
                <a:gd name="T6" fmla="*/ 669 w 674"/>
                <a:gd name="T7" fmla="*/ 5 h 675"/>
                <a:gd name="T8" fmla="*/ 652 w 674"/>
                <a:gd name="T9" fmla="*/ 5 h 675"/>
                <a:gd name="T10" fmla="*/ 5 w 674"/>
                <a:gd name="T11" fmla="*/ 652 h 675"/>
                <a:gd name="T12" fmla="*/ 5 w 674"/>
                <a:gd name="T13" fmla="*/ 670 h 675"/>
                <a:gd name="T14" fmla="*/ 5 w 674"/>
                <a:gd name="T15" fmla="*/ 670 h 675"/>
                <a:gd name="T16" fmla="*/ 22 w 674"/>
                <a:gd name="T17" fmla="*/ 67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675">
                  <a:moveTo>
                    <a:pt x="22" y="670"/>
                  </a:moveTo>
                  <a:lnTo>
                    <a:pt x="669" y="23"/>
                  </a:lnTo>
                  <a:cubicBezTo>
                    <a:pt x="674" y="18"/>
                    <a:pt x="674" y="10"/>
                    <a:pt x="669" y="5"/>
                  </a:cubicBezTo>
                  <a:lnTo>
                    <a:pt x="669" y="5"/>
                  </a:lnTo>
                  <a:cubicBezTo>
                    <a:pt x="664" y="0"/>
                    <a:pt x="656" y="0"/>
                    <a:pt x="652" y="5"/>
                  </a:cubicBezTo>
                  <a:lnTo>
                    <a:pt x="5" y="652"/>
                  </a:lnTo>
                  <a:cubicBezTo>
                    <a:pt x="0" y="657"/>
                    <a:pt x="0" y="665"/>
                    <a:pt x="5" y="670"/>
                  </a:cubicBezTo>
                  <a:lnTo>
                    <a:pt x="5" y="670"/>
                  </a:lnTo>
                  <a:cubicBezTo>
                    <a:pt x="10" y="675"/>
                    <a:pt x="18" y="675"/>
                    <a:pt x="22" y="6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8">
              <a:extLst>
                <a:ext uri="{FF2B5EF4-FFF2-40B4-BE49-F238E27FC236}">
                  <a16:creationId xmlns:a16="http://schemas.microsoft.com/office/drawing/2014/main" id="{4AB89CE5-ECB5-4538-BFC5-B34FC8460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198438" cy="198457"/>
            </a:xfrm>
            <a:custGeom>
              <a:avLst/>
              <a:gdLst>
                <a:gd name="T0" fmla="*/ 22 w 547"/>
                <a:gd name="T1" fmla="*/ 542 h 547"/>
                <a:gd name="T2" fmla="*/ 542 w 547"/>
                <a:gd name="T3" fmla="*/ 23 h 547"/>
                <a:gd name="T4" fmla="*/ 542 w 547"/>
                <a:gd name="T5" fmla="*/ 5 h 547"/>
                <a:gd name="T6" fmla="*/ 542 w 547"/>
                <a:gd name="T7" fmla="*/ 5 h 547"/>
                <a:gd name="T8" fmla="*/ 524 w 547"/>
                <a:gd name="T9" fmla="*/ 5 h 547"/>
                <a:gd name="T10" fmla="*/ 5 w 547"/>
                <a:gd name="T11" fmla="*/ 525 h 547"/>
                <a:gd name="T12" fmla="*/ 5 w 547"/>
                <a:gd name="T13" fmla="*/ 542 h 547"/>
                <a:gd name="T14" fmla="*/ 5 w 547"/>
                <a:gd name="T15" fmla="*/ 542 h 547"/>
                <a:gd name="T16" fmla="*/ 22 w 547"/>
                <a:gd name="T17" fmla="*/ 542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547">
                  <a:moveTo>
                    <a:pt x="22" y="542"/>
                  </a:moveTo>
                  <a:lnTo>
                    <a:pt x="542" y="23"/>
                  </a:lnTo>
                  <a:cubicBezTo>
                    <a:pt x="547" y="18"/>
                    <a:pt x="547" y="10"/>
                    <a:pt x="542" y="5"/>
                  </a:cubicBezTo>
                  <a:lnTo>
                    <a:pt x="542" y="5"/>
                  </a:lnTo>
                  <a:cubicBezTo>
                    <a:pt x="537" y="0"/>
                    <a:pt x="529" y="0"/>
                    <a:pt x="524" y="5"/>
                  </a:cubicBezTo>
                  <a:lnTo>
                    <a:pt x="5" y="525"/>
                  </a:lnTo>
                  <a:cubicBezTo>
                    <a:pt x="0" y="529"/>
                    <a:pt x="0" y="537"/>
                    <a:pt x="5" y="542"/>
                  </a:cubicBezTo>
                  <a:lnTo>
                    <a:pt x="5" y="542"/>
                  </a:lnTo>
                  <a:cubicBezTo>
                    <a:pt x="10" y="547"/>
                    <a:pt x="18" y="547"/>
                    <a:pt x="22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C60B91C2-870D-4F89-A9FB-00F2EEA82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152400" cy="152415"/>
            </a:xfrm>
            <a:custGeom>
              <a:avLst/>
              <a:gdLst>
                <a:gd name="T0" fmla="*/ 22 w 419"/>
                <a:gd name="T1" fmla="*/ 415 h 420"/>
                <a:gd name="T2" fmla="*/ 414 w 419"/>
                <a:gd name="T3" fmla="*/ 23 h 420"/>
                <a:gd name="T4" fmla="*/ 414 w 419"/>
                <a:gd name="T5" fmla="*/ 5 h 420"/>
                <a:gd name="T6" fmla="*/ 414 w 419"/>
                <a:gd name="T7" fmla="*/ 5 h 420"/>
                <a:gd name="T8" fmla="*/ 397 w 419"/>
                <a:gd name="T9" fmla="*/ 5 h 420"/>
                <a:gd name="T10" fmla="*/ 5 w 419"/>
                <a:gd name="T11" fmla="*/ 397 h 420"/>
                <a:gd name="T12" fmla="*/ 5 w 419"/>
                <a:gd name="T13" fmla="*/ 415 h 420"/>
                <a:gd name="T14" fmla="*/ 5 w 419"/>
                <a:gd name="T15" fmla="*/ 415 h 420"/>
                <a:gd name="T16" fmla="*/ 22 w 419"/>
                <a:gd name="T17" fmla="*/ 41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20">
                  <a:moveTo>
                    <a:pt x="22" y="415"/>
                  </a:moveTo>
                  <a:lnTo>
                    <a:pt x="414" y="23"/>
                  </a:lnTo>
                  <a:cubicBezTo>
                    <a:pt x="419" y="18"/>
                    <a:pt x="419" y="10"/>
                    <a:pt x="414" y="5"/>
                  </a:cubicBezTo>
                  <a:lnTo>
                    <a:pt x="414" y="5"/>
                  </a:lnTo>
                  <a:cubicBezTo>
                    <a:pt x="409" y="0"/>
                    <a:pt x="401" y="0"/>
                    <a:pt x="397" y="5"/>
                  </a:cubicBezTo>
                  <a:lnTo>
                    <a:pt x="5" y="397"/>
                  </a:lnTo>
                  <a:cubicBezTo>
                    <a:pt x="0" y="402"/>
                    <a:pt x="0" y="410"/>
                    <a:pt x="5" y="415"/>
                  </a:cubicBezTo>
                  <a:lnTo>
                    <a:pt x="5" y="415"/>
                  </a:lnTo>
                  <a:cubicBezTo>
                    <a:pt x="10" y="420"/>
                    <a:pt x="18" y="420"/>
                    <a:pt x="22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0">
              <a:extLst>
                <a:ext uri="{FF2B5EF4-FFF2-40B4-BE49-F238E27FC236}">
                  <a16:creationId xmlns:a16="http://schemas.microsoft.com/office/drawing/2014/main" id="{D06BCA07-6C91-4FEA-92EC-5D8AC6977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106363" cy="106373"/>
            </a:xfrm>
            <a:custGeom>
              <a:avLst/>
              <a:gdLst>
                <a:gd name="T0" fmla="*/ 22 w 292"/>
                <a:gd name="T1" fmla="*/ 287 h 292"/>
                <a:gd name="T2" fmla="*/ 287 w 292"/>
                <a:gd name="T3" fmla="*/ 23 h 292"/>
                <a:gd name="T4" fmla="*/ 287 w 292"/>
                <a:gd name="T5" fmla="*/ 5 h 292"/>
                <a:gd name="T6" fmla="*/ 287 w 292"/>
                <a:gd name="T7" fmla="*/ 5 h 292"/>
                <a:gd name="T8" fmla="*/ 269 w 292"/>
                <a:gd name="T9" fmla="*/ 5 h 292"/>
                <a:gd name="T10" fmla="*/ 5 w 292"/>
                <a:gd name="T11" fmla="*/ 270 h 292"/>
                <a:gd name="T12" fmla="*/ 5 w 292"/>
                <a:gd name="T13" fmla="*/ 287 h 292"/>
                <a:gd name="T14" fmla="*/ 5 w 292"/>
                <a:gd name="T15" fmla="*/ 287 h 292"/>
                <a:gd name="T16" fmla="*/ 22 w 292"/>
                <a:gd name="T17" fmla="*/ 2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292">
                  <a:moveTo>
                    <a:pt x="22" y="287"/>
                  </a:moveTo>
                  <a:lnTo>
                    <a:pt x="287" y="23"/>
                  </a:lnTo>
                  <a:cubicBezTo>
                    <a:pt x="292" y="18"/>
                    <a:pt x="292" y="10"/>
                    <a:pt x="287" y="5"/>
                  </a:cubicBezTo>
                  <a:lnTo>
                    <a:pt x="287" y="5"/>
                  </a:lnTo>
                  <a:cubicBezTo>
                    <a:pt x="282" y="0"/>
                    <a:pt x="274" y="0"/>
                    <a:pt x="269" y="5"/>
                  </a:cubicBezTo>
                  <a:lnTo>
                    <a:pt x="5" y="270"/>
                  </a:lnTo>
                  <a:cubicBezTo>
                    <a:pt x="0" y="275"/>
                    <a:pt x="0" y="282"/>
                    <a:pt x="5" y="287"/>
                  </a:cubicBezTo>
                  <a:lnTo>
                    <a:pt x="5" y="287"/>
                  </a:lnTo>
                  <a:cubicBezTo>
                    <a:pt x="10" y="292"/>
                    <a:pt x="18" y="292"/>
                    <a:pt x="22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1">
              <a:extLst>
                <a:ext uri="{FF2B5EF4-FFF2-40B4-BE49-F238E27FC236}">
                  <a16:creationId xmlns:a16="http://schemas.microsoft.com/office/drawing/2014/main" id="{FF429D1C-612D-4171-985B-607DDDF0B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60325" cy="60331"/>
            </a:xfrm>
            <a:custGeom>
              <a:avLst/>
              <a:gdLst>
                <a:gd name="T0" fmla="*/ 22 w 164"/>
                <a:gd name="T1" fmla="*/ 160 h 165"/>
                <a:gd name="T2" fmla="*/ 159 w 164"/>
                <a:gd name="T3" fmla="*/ 23 h 165"/>
                <a:gd name="T4" fmla="*/ 159 w 164"/>
                <a:gd name="T5" fmla="*/ 5 h 165"/>
                <a:gd name="T6" fmla="*/ 159 w 164"/>
                <a:gd name="T7" fmla="*/ 5 h 165"/>
                <a:gd name="T8" fmla="*/ 142 w 164"/>
                <a:gd name="T9" fmla="*/ 5 h 165"/>
                <a:gd name="T10" fmla="*/ 5 w 164"/>
                <a:gd name="T11" fmla="*/ 142 h 165"/>
                <a:gd name="T12" fmla="*/ 5 w 164"/>
                <a:gd name="T13" fmla="*/ 160 h 165"/>
                <a:gd name="T14" fmla="*/ 5 w 164"/>
                <a:gd name="T15" fmla="*/ 160 h 165"/>
                <a:gd name="T16" fmla="*/ 22 w 164"/>
                <a:gd name="T17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5">
                  <a:moveTo>
                    <a:pt x="22" y="160"/>
                  </a:moveTo>
                  <a:lnTo>
                    <a:pt x="159" y="23"/>
                  </a:lnTo>
                  <a:cubicBezTo>
                    <a:pt x="164" y="18"/>
                    <a:pt x="164" y="10"/>
                    <a:pt x="159" y="5"/>
                  </a:cubicBezTo>
                  <a:lnTo>
                    <a:pt x="159" y="5"/>
                  </a:lnTo>
                  <a:cubicBezTo>
                    <a:pt x="154" y="0"/>
                    <a:pt x="147" y="0"/>
                    <a:pt x="142" y="5"/>
                  </a:cubicBezTo>
                  <a:lnTo>
                    <a:pt x="5" y="142"/>
                  </a:lnTo>
                  <a:cubicBezTo>
                    <a:pt x="0" y="147"/>
                    <a:pt x="0" y="155"/>
                    <a:pt x="5" y="160"/>
                  </a:cubicBezTo>
                  <a:lnTo>
                    <a:pt x="5" y="160"/>
                  </a:lnTo>
                  <a:cubicBezTo>
                    <a:pt x="10" y="165"/>
                    <a:pt x="18" y="165"/>
                    <a:pt x="22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2">
              <a:extLst>
                <a:ext uri="{FF2B5EF4-FFF2-40B4-BE49-F238E27FC236}">
                  <a16:creationId xmlns:a16="http://schemas.microsoft.com/office/drawing/2014/main" id="{C8E9A64A-5086-4EF5-AF0F-7A79A2314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14288" cy="12701"/>
            </a:xfrm>
            <a:custGeom>
              <a:avLst/>
              <a:gdLst>
                <a:gd name="T0" fmla="*/ 22 w 37"/>
                <a:gd name="T1" fmla="*/ 32 h 37"/>
                <a:gd name="T2" fmla="*/ 32 w 37"/>
                <a:gd name="T3" fmla="*/ 23 h 37"/>
                <a:gd name="T4" fmla="*/ 32 w 37"/>
                <a:gd name="T5" fmla="*/ 5 h 37"/>
                <a:gd name="T6" fmla="*/ 32 w 37"/>
                <a:gd name="T7" fmla="*/ 5 h 37"/>
                <a:gd name="T8" fmla="*/ 14 w 37"/>
                <a:gd name="T9" fmla="*/ 5 h 37"/>
                <a:gd name="T10" fmla="*/ 5 w 37"/>
                <a:gd name="T11" fmla="*/ 15 h 37"/>
                <a:gd name="T12" fmla="*/ 5 w 37"/>
                <a:gd name="T13" fmla="*/ 32 h 37"/>
                <a:gd name="T14" fmla="*/ 5 w 37"/>
                <a:gd name="T15" fmla="*/ 32 h 37"/>
                <a:gd name="T16" fmla="*/ 22 w 37"/>
                <a:gd name="T1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22" y="32"/>
                  </a:moveTo>
                  <a:lnTo>
                    <a:pt x="32" y="23"/>
                  </a:lnTo>
                  <a:cubicBezTo>
                    <a:pt x="37" y="18"/>
                    <a:pt x="37" y="10"/>
                    <a:pt x="32" y="5"/>
                  </a:cubicBezTo>
                  <a:lnTo>
                    <a:pt x="32" y="5"/>
                  </a:lnTo>
                  <a:cubicBezTo>
                    <a:pt x="27" y="0"/>
                    <a:pt x="19" y="0"/>
                    <a:pt x="14" y="5"/>
                  </a:cubicBezTo>
                  <a:lnTo>
                    <a:pt x="5" y="15"/>
                  </a:lnTo>
                  <a:cubicBezTo>
                    <a:pt x="0" y="20"/>
                    <a:pt x="0" y="28"/>
                    <a:pt x="5" y="32"/>
                  </a:cubicBezTo>
                  <a:lnTo>
                    <a:pt x="5" y="32"/>
                  </a:lnTo>
                  <a:cubicBezTo>
                    <a:pt x="10" y="37"/>
                    <a:pt x="18" y="37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7">
            <a:extLst>
              <a:ext uri="{FF2B5EF4-FFF2-40B4-BE49-F238E27FC236}">
                <a16:creationId xmlns:a16="http://schemas.microsoft.com/office/drawing/2014/main" id="{A7008DE0-E083-4B05-A6A9-DF9E2845C9A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21151" y="4419601"/>
            <a:ext cx="41275" cy="588963"/>
          </a:xfrm>
          <a:custGeom>
            <a:avLst/>
            <a:gdLst>
              <a:gd name="T0" fmla="*/ 48 w 97"/>
              <a:gd name="T1" fmla="*/ 0 h 1364"/>
              <a:gd name="T2" fmla="*/ 97 w 97"/>
              <a:gd name="T3" fmla="*/ 49 h 1364"/>
              <a:gd name="T4" fmla="*/ 48 w 97"/>
              <a:gd name="T5" fmla="*/ 97 h 1364"/>
              <a:gd name="T6" fmla="*/ 0 w 97"/>
              <a:gd name="T7" fmla="*/ 49 h 1364"/>
              <a:gd name="T8" fmla="*/ 48 w 97"/>
              <a:gd name="T9" fmla="*/ 0 h 1364"/>
              <a:gd name="T10" fmla="*/ 48 w 97"/>
              <a:gd name="T11" fmla="*/ 1267 h 1364"/>
              <a:gd name="T12" fmla="*/ 97 w 97"/>
              <a:gd name="T13" fmla="*/ 1315 h 1364"/>
              <a:gd name="T14" fmla="*/ 48 w 97"/>
              <a:gd name="T15" fmla="*/ 1364 h 1364"/>
              <a:gd name="T16" fmla="*/ 0 w 97"/>
              <a:gd name="T17" fmla="*/ 1315 h 1364"/>
              <a:gd name="T18" fmla="*/ 48 w 97"/>
              <a:gd name="T19" fmla="*/ 1267 h 1364"/>
              <a:gd name="T20" fmla="*/ 48 w 97"/>
              <a:gd name="T21" fmla="*/ 1014 h 1364"/>
              <a:gd name="T22" fmla="*/ 97 w 97"/>
              <a:gd name="T23" fmla="*/ 1062 h 1364"/>
              <a:gd name="T24" fmla="*/ 48 w 97"/>
              <a:gd name="T25" fmla="*/ 1110 h 1364"/>
              <a:gd name="T26" fmla="*/ 0 w 97"/>
              <a:gd name="T27" fmla="*/ 1062 h 1364"/>
              <a:gd name="T28" fmla="*/ 48 w 97"/>
              <a:gd name="T29" fmla="*/ 1014 h 1364"/>
              <a:gd name="T30" fmla="*/ 48 w 97"/>
              <a:gd name="T31" fmla="*/ 760 h 1364"/>
              <a:gd name="T32" fmla="*/ 97 w 97"/>
              <a:gd name="T33" fmla="*/ 809 h 1364"/>
              <a:gd name="T34" fmla="*/ 48 w 97"/>
              <a:gd name="T35" fmla="*/ 857 h 1364"/>
              <a:gd name="T36" fmla="*/ 0 w 97"/>
              <a:gd name="T37" fmla="*/ 809 h 1364"/>
              <a:gd name="T38" fmla="*/ 48 w 97"/>
              <a:gd name="T39" fmla="*/ 760 h 1364"/>
              <a:gd name="T40" fmla="*/ 48 w 97"/>
              <a:gd name="T41" fmla="*/ 507 h 1364"/>
              <a:gd name="T42" fmla="*/ 97 w 97"/>
              <a:gd name="T43" fmla="*/ 555 h 1364"/>
              <a:gd name="T44" fmla="*/ 48 w 97"/>
              <a:gd name="T45" fmla="*/ 604 h 1364"/>
              <a:gd name="T46" fmla="*/ 0 w 97"/>
              <a:gd name="T47" fmla="*/ 555 h 1364"/>
              <a:gd name="T48" fmla="*/ 48 w 97"/>
              <a:gd name="T49" fmla="*/ 507 h 1364"/>
              <a:gd name="T50" fmla="*/ 48 w 97"/>
              <a:gd name="T51" fmla="*/ 254 h 1364"/>
              <a:gd name="T52" fmla="*/ 97 w 97"/>
              <a:gd name="T53" fmla="*/ 302 h 1364"/>
              <a:gd name="T54" fmla="*/ 48 w 97"/>
              <a:gd name="T55" fmla="*/ 350 h 1364"/>
              <a:gd name="T56" fmla="*/ 0 w 97"/>
              <a:gd name="T57" fmla="*/ 302 h 1364"/>
              <a:gd name="T58" fmla="*/ 48 w 97"/>
              <a:gd name="T59" fmla="*/ 254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1364">
                <a:moveTo>
                  <a:pt x="48" y="0"/>
                </a:moveTo>
                <a:cubicBezTo>
                  <a:pt x="75" y="0"/>
                  <a:pt x="97" y="22"/>
                  <a:pt x="97" y="49"/>
                </a:cubicBezTo>
                <a:cubicBezTo>
                  <a:pt x="97" y="75"/>
                  <a:pt x="75" y="97"/>
                  <a:pt x="48" y="97"/>
                </a:cubicBezTo>
                <a:cubicBezTo>
                  <a:pt x="22" y="97"/>
                  <a:pt x="0" y="75"/>
                  <a:pt x="0" y="49"/>
                </a:cubicBezTo>
                <a:cubicBezTo>
                  <a:pt x="0" y="22"/>
                  <a:pt x="22" y="0"/>
                  <a:pt x="48" y="0"/>
                </a:cubicBezTo>
                <a:close/>
                <a:moveTo>
                  <a:pt x="48" y="1267"/>
                </a:moveTo>
                <a:cubicBezTo>
                  <a:pt x="75" y="1267"/>
                  <a:pt x="97" y="1289"/>
                  <a:pt x="97" y="1315"/>
                </a:cubicBezTo>
                <a:cubicBezTo>
                  <a:pt x="97" y="1342"/>
                  <a:pt x="75" y="1364"/>
                  <a:pt x="48" y="1364"/>
                </a:cubicBezTo>
                <a:cubicBezTo>
                  <a:pt x="22" y="1364"/>
                  <a:pt x="0" y="1342"/>
                  <a:pt x="0" y="1315"/>
                </a:cubicBezTo>
                <a:cubicBezTo>
                  <a:pt x="0" y="1289"/>
                  <a:pt x="22" y="1267"/>
                  <a:pt x="48" y="1267"/>
                </a:cubicBezTo>
                <a:close/>
                <a:moveTo>
                  <a:pt x="48" y="1014"/>
                </a:moveTo>
                <a:cubicBezTo>
                  <a:pt x="75" y="1014"/>
                  <a:pt x="97" y="1035"/>
                  <a:pt x="97" y="1062"/>
                </a:cubicBezTo>
                <a:cubicBezTo>
                  <a:pt x="97" y="1089"/>
                  <a:pt x="75" y="1110"/>
                  <a:pt x="48" y="1110"/>
                </a:cubicBezTo>
                <a:cubicBezTo>
                  <a:pt x="22" y="1110"/>
                  <a:pt x="0" y="1089"/>
                  <a:pt x="0" y="1062"/>
                </a:cubicBezTo>
                <a:cubicBezTo>
                  <a:pt x="0" y="1035"/>
                  <a:pt x="22" y="1014"/>
                  <a:pt x="48" y="1014"/>
                </a:cubicBezTo>
                <a:close/>
                <a:moveTo>
                  <a:pt x="48" y="760"/>
                </a:moveTo>
                <a:cubicBezTo>
                  <a:pt x="75" y="760"/>
                  <a:pt x="97" y="782"/>
                  <a:pt x="97" y="809"/>
                </a:cubicBezTo>
                <a:cubicBezTo>
                  <a:pt x="97" y="835"/>
                  <a:pt x="75" y="857"/>
                  <a:pt x="48" y="857"/>
                </a:cubicBezTo>
                <a:cubicBezTo>
                  <a:pt x="22" y="857"/>
                  <a:pt x="0" y="835"/>
                  <a:pt x="0" y="809"/>
                </a:cubicBezTo>
                <a:cubicBezTo>
                  <a:pt x="0" y="782"/>
                  <a:pt x="22" y="760"/>
                  <a:pt x="48" y="760"/>
                </a:cubicBezTo>
                <a:close/>
                <a:moveTo>
                  <a:pt x="48" y="507"/>
                </a:moveTo>
                <a:cubicBezTo>
                  <a:pt x="75" y="507"/>
                  <a:pt x="97" y="529"/>
                  <a:pt x="97" y="555"/>
                </a:cubicBezTo>
                <a:cubicBezTo>
                  <a:pt x="97" y="582"/>
                  <a:pt x="75" y="604"/>
                  <a:pt x="48" y="604"/>
                </a:cubicBezTo>
                <a:cubicBezTo>
                  <a:pt x="22" y="604"/>
                  <a:pt x="0" y="582"/>
                  <a:pt x="0" y="555"/>
                </a:cubicBezTo>
                <a:cubicBezTo>
                  <a:pt x="0" y="529"/>
                  <a:pt x="22" y="507"/>
                  <a:pt x="48" y="507"/>
                </a:cubicBezTo>
                <a:close/>
                <a:moveTo>
                  <a:pt x="48" y="254"/>
                </a:moveTo>
                <a:cubicBezTo>
                  <a:pt x="75" y="254"/>
                  <a:pt x="97" y="275"/>
                  <a:pt x="97" y="302"/>
                </a:cubicBezTo>
                <a:cubicBezTo>
                  <a:pt x="97" y="329"/>
                  <a:pt x="75" y="350"/>
                  <a:pt x="48" y="350"/>
                </a:cubicBezTo>
                <a:cubicBezTo>
                  <a:pt x="22" y="350"/>
                  <a:pt x="0" y="329"/>
                  <a:pt x="0" y="302"/>
                </a:cubicBezTo>
                <a:cubicBezTo>
                  <a:pt x="0" y="275"/>
                  <a:pt x="22" y="254"/>
                  <a:pt x="48" y="254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4840F7BF-8E86-4D22-8775-357B93A688D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271963" y="3930970"/>
            <a:ext cx="284163" cy="284163"/>
          </a:xfrm>
          <a:prstGeom prst="frame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F7284-5736-4617-9D00-8B65C9C6FA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4000" y="3745863"/>
            <a:ext cx="407988" cy="407988"/>
          </a:xfrm>
          <a:prstGeom prst="ellipse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703EC4-5A2A-4958-AF67-1133063F9D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10626" y="3903663"/>
            <a:ext cx="298450" cy="298450"/>
          </a:xfrm>
          <a:prstGeom prst="ellipse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E6D4D3-5E0A-48C3-87BB-0E9871C331DC}"/>
              </a:ext>
            </a:extLst>
          </p:cNvPr>
          <p:cNvCxnSpPr/>
          <p:nvPr userDrawn="1"/>
        </p:nvCxnSpPr>
        <p:spPr>
          <a:xfrm>
            <a:off x="4765676" y="5097780"/>
            <a:ext cx="731520" cy="0"/>
          </a:xfrm>
          <a:prstGeom prst="line">
            <a:avLst/>
          </a:prstGeom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41968D-3874-4B75-9C96-1EAAA42BF74E}"/>
              </a:ext>
            </a:extLst>
          </p:cNvPr>
          <p:cNvCxnSpPr>
            <a:cxnSpLocks/>
          </p:cNvCxnSpPr>
          <p:nvPr userDrawn="1"/>
        </p:nvCxnSpPr>
        <p:spPr>
          <a:xfrm>
            <a:off x="3134154" y="1404938"/>
            <a:ext cx="591266" cy="0"/>
          </a:xfrm>
          <a:prstGeom prst="line">
            <a:avLst/>
          </a:prstGeom>
          <a:ln w="12700">
            <a:solidFill>
              <a:srgbClr val="D0D0D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FC48255-0CF8-4F7E-80B1-848008A4CA8D}"/>
              </a:ext>
            </a:extLst>
          </p:cNvPr>
          <p:cNvSpPr txBox="1"/>
          <p:nvPr userDrawn="1"/>
        </p:nvSpPr>
        <p:spPr>
          <a:xfrm>
            <a:off x="2942739" y="3719832"/>
            <a:ext cx="530594" cy="10156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6600" b="1" spc="-300" dirty="0">
                <a:ln w="12700">
                  <a:solidFill>
                    <a:srgbClr val="D0D0D0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B63A1-D086-4155-9DEC-8B922D882CCE}"/>
              </a:ext>
            </a:extLst>
          </p:cNvPr>
          <p:cNvSpPr txBox="1"/>
          <p:nvPr userDrawn="1"/>
        </p:nvSpPr>
        <p:spPr>
          <a:xfrm>
            <a:off x="9128791" y="2488864"/>
            <a:ext cx="230833" cy="40011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600" b="1" spc="-300" dirty="0">
                <a:ln w="12700"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6760DE-E83C-4339-A43D-9E82FE5DCBB2}"/>
              </a:ext>
            </a:extLst>
          </p:cNvPr>
          <p:cNvSpPr txBox="1"/>
          <p:nvPr userDrawn="1"/>
        </p:nvSpPr>
        <p:spPr>
          <a:xfrm rot="10800000">
            <a:off x="3266922" y="1011644"/>
            <a:ext cx="325731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b="1" spc="-300" dirty="0">
                <a:ln w="6350"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V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8FA231A3-E3D2-4E67-A1F7-C8D070B4ED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836963" y="1266192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82008D-FBDC-4554-BA5C-5921070BE3A8}"/>
              </a:ext>
            </a:extLst>
          </p:cNvPr>
          <p:cNvSpPr txBox="1"/>
          <p:nvPr userDrawn="1"/>
        </p:nvSpPr>
        <p:spPr>
          <a:xfrm>
            <a:off x="6950189" y="1354412"/>
            <a:ext cx="57708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8ED86B-F7E7-472C-8FB2-2EB72160C8A4}"/>
              </a:ext>
            </a:extLst>
          </p:cNvPr>
          <p:cNvSpPr txBox="1"/>
          <p:nvPr userDrawn="1"/>
        </p:nvSpPr>
        <p:spPr>
          <a:xfrm>
            <a:off x="4376373" y="3985512"/>
            <a:ext cx="75342" cy="16158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z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5A3206-88C9-446F-81C6-A50CAB577659}"/>
              </a:ext>
            </a:extLst>
          </p:cNvPr>
          <p:cNvGrpSpPr/>
          <p:nvPr userDrawn="1"/>
        </p:nvGrpSpPr>
        <p:grpSpPr>
          <a:xfrm>
            <a:off x="8685519" y="1404938"/>
            <a:ext cx="274332" cy="273050"/>
            <a:chOff x="3856038" y="3978275"/>
            <a:chExt cx="339725" cy="33813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94098419-0D7D-45D9-AD8B-A9D98101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4138613"/>
              <a:ext cx="339725" cy="17463"/>
            </a:xfrm>
            <a:custGeom>
              <a:avLst/>
              <a:gdLst>
                <a:gd name="T0" fmla="*/ 330 w 339"/>
                <a:gd name="T1" fmla="*/ 0 h 17"/>
                <a:gd name="T2" fmla="*/ 9 w 339"/>
                <a:gd name="T3" fmla="*/ 0 h 17"/>
                <a:gd name="T4" fmla="*/ 0 w 339"/>
                <a:gd name="T5" fmla="*/ 8 h 17"/>
                <a:gd name="T6" fmla="*/ 0 w 339"/>
                <a:gd name="T7" fmla="*/ 8 h 17"/>
                <a:gd name="T8" fmla="*/ 9 w 339"/>
                <a:gd name="T9" fmla="*/ 17 h 17"/>
                <a:gd name="T10" fmla="*/ 330 w 339"/>
                <a:gd name="T11" fmla="*/ 17 h 17"/>
                <a:gd name="T12" fmla="*/ 339 w 339"/>
                <a:gd name="T13" fmla="*/ 8 h 17"/>
                <a:gd name="T14" fmla="*/ 339 w 339"/>
                <a:gd name="T15" fmla="*/ 8 h 17"/>
                <a:gd name="T16" fmla="*/ 330 w 3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17">
                  <a:moveTo>
                    <a:pt x="330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330" y="17"/>
                  </a:lnTo>
                  <a:cubicBezTo>
                    <a:pt x="335" y="17"/>
                    <a:pt x="339" y="13"/>
                    <a:pt x="339" y="8"/>
                  </a:cubicBezTo>
                  <a:lnTo>
                    <a:pt x="339" y="8"/>
                  </a:lnTo>
                  <a:cubicBezTo>
                    <a:pt x="339" y="4"/>
                    <a:pt x="335" y="0"/>
                    <a:pt x="330" y="0"/>
                  </a:cubicBezTo>
                  <a:close/>
                </a:path>
              </a:pathLst>
            </a:custGeom>
            <a:solidFill>
              <a:srgbClr val="8692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DBB764E0-E4F3-414E-8C39-C49AA3D3F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3978275"/>
              <a:ext cx="17462" cy="338138"/>
            </a:xfrm>
            <a:custGeom>
              <a:avLst/>
              <a:gdLst>
                <a:gd name="T0" fmla="*/ 17 w 17"/>
                <a:gd name="T1" fmla="*/ 330 h 339"/>
                <a:gd name="T2" fmla="*/ 17 w 17"/>
                <a:gd name="T3" fmla="*/ 9 h 339"/>
                <a:gd name="T4" fmla="*/ 8 w 17"/>
                <a:gd name="T5" fmla="*/ 0 h 339"/>
                <a:gd name="T6" fmla="*/ 8 w 17"/>
                <a:gd name="T7" fmla="*/ 0 h 339"/>
                <a:gd name="T8" fmla="*/ 0 w 17"/>
                <a:gd name="T9" fmla="*/ 9 h 339"/>
                <a:gd name="T10" fmla="*/ 0 w 17"/>
                <a:gd name="T11" fmla="*/ 330 h 339"/>
                <a:gd name="T12" fmla="*/ 8 w 17"/>
                <a:gd name="T13" fmla="*/ 339 h 339"/>
                <a:gd name="T14" fmla="*/ 8 w 17"/>
                <a:gd name="T15" fmla="*/ 339 h 339"/>
                <a:gd name="T16" fmla="*/ 17 w 17"/>
                <a:gd name="T17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9">
                  <a:moveTo>
                    <a:pt x="17" y="330"/>
                  </a:move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330"/>
                  </a:lnTo>
                  <a:cubicBezTo>
                    <a:pt x="0" y="335"/>
                    <a:pt x="4" y="339"/>
                    <a:pt x="8" y="339"/>
                  </a:cubicBezTo>
                  <a:lnTo>
                    <a:pt x="8" y="339"/>
                  </a:lnTo>
                  <a:cubicBezTo>
                    <a:pt x="13" y="339"/>
                    <a:pt x="17" y="335"/>
                    <a:pt x="17" y="330"/>
                  </a:cubicBezTo>
                  <a:close/>
                </a:path>
              </a:pathLst>
            </a:custGeom>
            <a:solidFill>
              <a:srgbClr val="8692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ABCED23-BBE7-4037-BA38-C31BA92A25CA}"/>
              </a:ext>
            </a:extLst>
          </p:cNvPr>
          <p:cNvSpPr/>
          <p:nvPr userDrawn="1"/>
        </p:nvSpPr>
        <p:spPr>
          <a:xfrm flipV="1">
            <a:off x="10833048" y="3082099"/>
            <a:ext cx="101652" cy="101652"/>
          </a:xfrm>
          <a:prstGeom prst="rect">
            <a:avLst/>
          </a:prstGeom>
          <a:noFill/>
          <a:ln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1E37003-6D4F-4641-8B7E-AC6686102FD5}"/>
              </a:ext>
            </a:extLst>
          </p:cNvPr>
          <p:cNvCxnSpPr>
            <a:cxnSpLocks/>
          </p:cNvCxnSpPr>
          <p:nvPr userDrawn="1"/>
        </p:nvCxnSpPr>
        <p:spPr>
          <a:xfrm flipH="1">
            <a:off x="7776411" y="1545696"/>
            <a:ext cx="356178" cy="356176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A0E541F-4511-4FCB-AAF6-A73D24B213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5676" y="2725738"/>
            <a:ext cx="2189163" cy="2190750"/>
          </a:xfrm>
          <a:custGeom>
            <a:avLst/>
            <a:gdLst>
              <a:gd name="connsiteX0" fmla="*/ 0 w 2189163"/>
              <a:gd name="connsiteY0" fmla="*/ 0 h 2190750"/>
              <a:gd name="connsiteX1" fmla="*/ 2189163 w 2189163"/>
              <a:gd name="connsiteY1" fmla="*/ 0 h 2190750"/>
              <a:gd name="connsiteX2" fmla="*/ 2189163 w 2189163"/>
              <a:gd name="connsiteY2" fmla="*/ 2190750 h 2190750"/>
              <a:gd name="connsiteX3" fmla="*/ 0 w 2189163"/>
              <a:gd name="connsiteY3" fmla="*/ 2190750 h 21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9163" h="2190750">
                <a:moveTo>
                  <a:pt x="0" y="0"/>
                </a:moveTo>
                <a:lnTo>
                  <a:pt x="2189163" y="0"/>
                </a:lnTo>
                <a:lnTo>
                  <a:pt x="2189163" y="2190750"/>
                </a:lnTo>
                <a:lnTo>
                  <a:pt x="0" y="219075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46BA8DF-DF86-43BD-8D25-E6DEAC7D33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76530" y="1002526"/>
            <a:ext cx="1460500" cy="2181215"/>
          </a:xfrm>
          <a:custGeom>
            <a:avLst/>
            <a:gdLst>
              <a:gd name="connsiteX0" fmla="*/ 0 w 1460500"/>
              <a:gd name="connsiteY0" fmla="*/ 0 h 2181215"/>
              <a:gd name="connsiteX1" fmla="*/ 1460500 w 1460500"/>
              <a:gd name="connsiteY1" fmla="*/ 0 h 2181215"/>
              <a:gd name="connsiteX2" fmla="*/ 1460500 w 1460500"/>
              <a:gd name="connsiteY2" fmla="*/ 2181215 h 2181215"/>
              <a:gd name="connsiteX3" fmla="*/ 0 w 1460500"/>
              <a:gd name="connsiteY3" fmla="*/ 2181215 h 21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2181215">
                <a:moveTo>
                  <a:pt x="0" y="0"/>
                </a:moveTo>
                <a:lnTo>
                  <a:pt x="1460500" y="0"/>
                </a:lnTo>
                <a:lnTo>
                  <a:pt x="1460500" y="2181215"/>
                </a:lnTo>
                <a:lnTo>
                  <a:pt x="0" y="218121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74FB41E-B1C0-443B-AC90-274EDC334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1114" y="2039938"/>
            <a:ext cx="3267075" cy="1682750"/>
          </a:xfrm>
          <a:custGeom>
            <a:avLst/>
            <a:gdLst>
              <a:gd name="connsiteX0" fmla="*/ 0 w 3267075"/>
              <a:gd name="connsiteY0" fmla="*/ 0 h 1682750"/>
              <a:gd name="connsiteX1" fmla="*/ 3267075 w 3267075"/>
              <a:gd name="connsiteY1" fmla="*/ 0 h 1682750"/>
              <a:gd name="connsiteX2" fmla="*/ 3267075 w 3267075"/>
              <a:gd name="connsiteY2" fmla="*/ 1682750 h 1682750"/>
              <a:gd name="connsiteX3" fmla="*/ 0 w 3267075"/>
              <a:gd name="connsiteY3" fmla="*/ 1682750 h 16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075" h="1682750">
                <a:moveTo>
                  <a:pt x="0" y="0"/>
                </a:moveTo>
                <a:lnTo>
                  <a:pt x="3267075" y="0"/>
                </a:lnTo>
                <a:lnTo>
                  <a:pt x="3267075" y="1682750"/>
                </a:lnTo>
                <a:lnTo>
                  <a:pt x="0" y="168275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74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94">
            <a:extLst>
              <a:ext uri="{FF2B5EF4-FFF2-40B4-BE49-F238E27FC236}">
                <a16:creationId xmlns:a16="http://schemas.microsoft.com/office/drawing/2014/main" id="{3A89E417-3E3D-46CE-BC95-E30157DC0D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61123" y="2199667"/>
            <a:ext cx="3964624" cy="3964624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194">
            <a:extLst>
              <a:ext uri="{FF2B5EF4-FFF2-40B4-BE49-F238E27FC236}">
                <a16:creationId xmlns:a16="http://schemas.microsoft.com/office/drawing/2014/main" id="{8496445A-A775-4DDC-8D99-874A6CB407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57688" y="2484437"/>
            <a:ext cx="1870075" cy="1870075"/>
          </a:xfrm>
          <a:prstGeom prst="ellipse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CD7B5-9E6E-4004-9000-6B208A004C69}"/>
              </a:ext>
            </a:extLst>
          </p:cNvPr>
          <p:cNvSpPr txBox="1"/>
          <p:nvPr userDrawn="1"/>
        </p:nvSpPr>
        <p:spPr>
          <a:xfrm>
            <a:off x="5438635" y="1149671"/>
            <a:ext cx="3257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A09FA-BD39-4C84-9645-EF056D29DC4B}"/>
              </a:ext>
            </a:extLst>
          </p:cNvPr>
          <p:cNvSpPr txBox="1"/>
          <p:nvPr userDrawn="1"/>
        </p:nvSpPr>
        <p:spPr>
          <a:xfrm rot="10800000">
            <a:off x="7355536" y="2986580"/>
            <a:ext cx="3257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spc="-300" dirty="0">
                <a:ln w="12700">
                  <a:solidFill>
                    <a:srgbClr val="D0D0D0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2EB38A-B197-4B8C-90AB-D247413F3A44}"/>
              </a:ext>
            </a:extLst>
          </p:cNvPr>
          <p:cNvCxnSpPr>
            <a:cxnSpLocks/>
          </p:cNvCxnSpPr>
          <p:nvPr userDrawn="1"/>
        </p:nvCxnSpPr>
        <p:spPr>
          <a:xfrm>
            <a:off x="9144618" y="5438118"/>
            <a:ext cx="629824" cy="0"/>
          </a:xfrm>
          <a:prstGeom prst="line">
            <a:avLst/>
          </a:prstGeom>
          <a:ln w="1905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A409DF-F1E9-4F43-BABA-40408FD8A1B6}"/>
              </a:ext>
            </a:extLst>
          </p:cNvPr>
          <p:cNvCxnSpPr>
            <a:cxnSpLocks/>
          </p:cNvCxnSpPr>
          <p:nvPr userDrawn="1"/>
        </p:nvCxnSpPr>
        <p:spPr>
          <a:xfrm>
            <a:off x="3947230" y="1468002"/>
            <a:ext cx="646510" cy="0"/>
          </a:xfrm>
          <a:prstGeom prst="line">
            <a:avLst/>
          </a:prstGeom>
          <a:ln w="12700">
            <a:solidFill>
              <a:srgbClr val="EF004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DF6EE8-3598-46FA-ADEB-2CA08B86368E}"/>
              </a:ext>
            </a:extLst>
          </p:cNvPr>
          <p:cNvCxnSpPr>
            <a:cxnSpLocks/>
          </p:cNvCxnSpPr>
          <p:nvPr userDrawn="1"/>
        </p:nvCxnSpPr>
        <p:spPr>
          <a:xfrm flipH="1">
            <a:off x="3803831" y="5336466"/>
            <a:ext cx="650014" cy="650015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D39CA14C-2B1D-409D-A9EA-CBCFE9C5EAFD}"/>
              </a:ext>
            </a:extLst>
          </p:cNvPr>
          <p:cNvSpPr/>
          <p:nvPr userDrawn="1"/>
        </p:nvSpPr>
        <p:spPr>
          <a:xfrm>
            <a:off x="8800977" y="2287273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58F509-EF8C-4254-8D97-9AF0E032AD80}"/>
              </a:ext>
            </a:extLst>
          </p:cNvPr>
          <p:cNvGrpSpPr/>
          <p:nvPr userDrawn="1"/>
        </p:nvGrpSpPr>
        <p:grpSpPr>
          <a:xfrm>
            <a:off x="9555163" y="1283356"/>
            <a:ext cx="274332" cy="273050"/>
            <a:chOff x="3856038" y="3978275"/>
            <a:chExt cx="339725" cy="338138"/>
          </a:xfrm>
          <a:solidFill>
            <a:srgbClr val="EF004E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B91218-64A6-43F4-BAD9-540231ECB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4138613"/>
              <a:ext cx="339725" cy="17463"/>
            </a:xfrm>
            <a:custGeom>
              <a:avLst/>
              <a:gdLst>
                <a:gd name="T0" fmla="*/ 330 w 339"/>
                <a:gd name="T1" fmla="*/ 0 h 17"/>
                <a:gd name="T2" fmla="*/ 9 w 339"/>
                <a:gd name="T3" fmla="*/ 0 h 17"/>
                <a:gd name="T4" fmla="*/ 0 w 339"/>
                <a:gd name="T5" fmla="*/ 8 h 17"/>
                <a:gd name="T6" fmla="*/ 0 w 339"/>
                <a:gd name="T7" fmla="*/ 8 h 17"/>
                <a:gd name="T8" fmla="*/ 9 w 339"/>
                <a:gd name="T9" fmla="*/ 17 h 17"/>
                <a:gd name="T10" fmla="*/ 330 w 339"/>
                <a:gd name="T11" fmla="*/ 17 h 17"/>
                <a:gd name="T12" fmla="*/ 339 w 339"/>
                <a:gd name="T13" fmla="*/ 8 h 17"/>
                <a:gd name="T14" fmla="*/ 339 w 339"/>
                <a:gd name="T15" fmla="*/ 8 h 17"/>
                <a:gd name="T16" fmla="*/ 330 w 3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17">
                  <a:moveTo>
                    <a:pt x="330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330" y="17"/>
                  </a:lnTo>
                  <a:cubicBezTo>
                    <a:pt x="335" y="17"/>
                    <a:pt x="339" y="13"/>
                    <a:pt x="339" y="8"/>
                  </a:cubicBezTo>
                  <a:lnTo>
                    <a:pt x="339" y="8"/>
                  </a:lnTo>
                  <a:cubicBezTo>
                    <a:pt x="339" y="4"/>
                    <a:pt x="335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A58A24E-6885-4DFD-8763-AA8710558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3978275"/>
              <a:ext cx="17462" cy="338138"/>
            </a:xfrm>
            <a:custGeom>
              <a:avLst/>
              <a:gdLst>
                <a:gd name="T0" fmla="*/ 17 w 17"/>
                <a:gd name="T1" fmla="*/ 330 h 339"/>
                <a:gd name="T2" fmla="*/ 17 w 17"/>
                <a:gd name="T3" fmla="*/ 9 h 339"/>
                <a:gd name="T4" fmla="*/ 8 w 17"/>
                <a:gd name="T5" fmla="*/ 0 h 339"/>
                <a:gd name="T6" fmla="*/ 8 w 17"/>
                <a:gd name="T7" fmla="*/ 0 h 339"/>
                <a:gd name="T8" fmla="*/ 0 w 17"/>
                <a:gd name="T9" fmla="*/ 9 h 339"/>
                <a:gd name="T10" fmla="*/ 0 w 17"/>
                <a:gd name="T11" fmla="*/ 330 h 339"/>
                <a:gd name="T12" fmla="*/ 8 w 17"/>
                <a:gd name="T13" fmla="*/ 339 h 339"/>
                <a:gd name="T14" fmla="*/ 8 w 17"/>
                <a:gd name="T15" fmla="*/ 339 h 339"/>
                <a:gd name="T16" fmla="*/ 17 w 17"/>
                <a:gd name="T17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9">
                  <a:moveTo>
                    <a:pt x="17" y="330"/>
                  </a:move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330"/>
                  </a:lnTo>
                  <a:cubicBezTo>
                    <a:pt x="0" y="335"/>
                    <a:pt x="4" y="339"/>
                    <a:pt x="8" y="339"/>
                  </a:cubicBezTo>
                  <a:lnTo>
                    <a:pt x="8" y="339"/>
                  </a:lnTo>
                  <a:cubicBezTo>
                    <a:pt x="13" y="339"/>
                    <a:pt x="17" y="335"/>
                    <a:pt x="17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A9D49470-96BD-4FA6-8001-88D83C024B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28655" y="2086247"/>
            <a:ext cx="407988" cy="407988"/>
          </a:xfrm>
          <a:prstGeom prst="ellipse">
            <a:avLst/>
          </a:prstGeom>
          <a:solidFill>
            <a:srgbClr val="EF004E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7632C-9734-4EAD-8AAB-96144E3AF0ED}"/>
              </a:ext>
            </a:extLst>
          </p:cNvPr>
          <p:cNvSpPr/>
          <p:nvPr userDrawn="1"/>
        </p:nvSpPr>
        <p:spPr>
          <a:xfrm flipV="1">
            <a:off x="2725368" y="5336466"/>
            <a:ext cx="101652" cy="101652"/>
          </a:xfrm>
          <a:prstGeom prst="rect">
            <a:avLst/>
          </a:prstGeom>
          <a:noFill/>
          <a:ln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1F08B2-77B1-4920-995A-E1FD2FFB4C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83039" y="3506220"/>
            <a:ext cx="515762" cy="515762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5E7BB4A-F74E-4269-B9A4-442B6A5384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48857" y="2029739"/>
            <a:ext cx="1894578" cy="2801698"/>
          </a:xfrm>
          <a:custGeom>
            <a:avLst/>
            <a:gdLst>
              <a:gd name="connsiteX0" fmla="*/ 0 w 1894578"/>
              <a:gd name="connsiteY0" fmla="*/ 0 h 2801698"/>
              <a:gd name="connsiteX1" fmla="*/ 1894578 w 1894578"/>
              <a:gd name="connsiteY1" fmla="*/ 0 h 2801698"/>
              <a:gd name="connsiteX2" fmla="*/ 1894578 w 1894578"/>
              <a:gd name="connsiteY2" fmla="*/ 2801698 h 2801698"/>
              <a:gd name="connsiteX3" fmla="*/ 0 w 1894578"/>
              <a:gd name="connsiteY3" fmla="*/ 2801698 h 280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578" h="2801698">
                <a:moveTo>
                  <a:pt x="0" y="0"/>
                </a:moveTo>
                <a:lnTo>
                  <a:pt x="1894578" y="0"/>
                </a:lnTo>
                <a:lnTo>
                  <a:pt x="1894578" y="2801698"/>
                </a:lnTo>
                <a:lnTo>
                  <a:pt x="0" y="280169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21DB12D-9BC6-4013-B696-83E033AF45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27087" y="3911955"/>
            <a:ext cx="1947355" cy="1285875"/>
          </a:xfrm>
          <a:custGeom>
            <a:avLst/>
            <a:gdLst>
              <a:gd name="connsiteX0" fmla="*/ 0 w 1947355"/>
              <a:gd name="connsiteY0" fmla="*/ 0 h 1285875"/>
              <a:gd name="connsiteX1" fmla="*/ 1947355 w 1947355"/>
              <a:gd name="connsiteY1" fmla="*/ 0 h 1285875"/>
              <a:gd name="connsiteX2" fmla="*/ 1947355 w 1947355"/>
              <a:gd name="connsiteY2" fmla="*/ 1285875 h 1285875"/>
              <a:gd name="connsiteX3" fmla="*/ 0 w 1947355"/>
              <a:gd name="connsiteY3" fmla="*/ 12858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355" h="1285875">
                <a:moveTo>
                  <a:pt x="0" y="0"/>
                </a:moveTo>
                <a:lnTo>
                  <a:pt x="1947355" y="0"/>
                </a:lnTo>
                <a:lnTo>
                  <a:pt x="1947355" y="1285875"/>
                </a:lnTo>
                <a:lnTo>
                  <a:pt x="0" y="128587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2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30F95370-672D-4E3E-90E1-CABDF33692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272" y="2458028"/>
            <a:ext cx="1187663" cy="1193765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D778B4-2F28-4C83-A88F-4BF203735C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8961" y="1149671"/>
            <a:ext cx="4554078" cy="4558658"/>
          </a:xfrm>
          <a:prstGeom prst="ellipse">
            <a:avLst/>
          </a:prstGeom>
          <a:solidFill>
            <a:srgbClr val="EF004E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D92E5C-D38F-464C-A86E-8C9A619473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3895" y="1745203"/>
            <a:ext cx="3364210" cy="3367594"/>
          </a:xfrm>
          <a:prstGeom prst="ellipse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B985DC-D0D6-42C6-89E6-87B26570DB6B}"/>
              </a:ext>
            </a:extLst>
          </p:cNvPr>
          <p:cNvCxnSpPr>
            <a:cxnSpLocks/>
          </p:cNvCxnSpPr>
          <p:nvPr userDrawn="1"/>
        </p:nvCxnSpPr>
        <p:spPr>
          <a:xfrm>
            <a:off x="9354526" y="4429186"/>
            <a:ext cx="502133" cy="0"/>
          </a:xfrm>
          <a:prstGeom prst="line">
            <a:avLst/>
          </a:prstGeom>
          <a:ln w="1905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059A3F-E5FF-4BFB-810E-E2AFFB3BABDF}"/>
              </a:ext>
            </a:extLst>
          </p:cNvPr>
          <p:cNvSpPr txBox="1"/>
          <p:nvPr userDrawn="1"/>
        </p:nvSpPr>
        <p:spPr>
          <a:xfrm>
            <a:off x="5353291" y="1157366"/>
            <a:ext cx="32573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1F5F7-838E-405E-BEAC-BD7123B0D08B}"/>
              </a:ext>
            </a:extLst>
          </p:cNvPr>
          <p:cNvSpPr txBox="1"/>
          <p:nvPr userDrawn="1"/>
        </p:nvSpPr>
        <p:spPr>
          <a:xfrm>
            <a:off x="9028795" y="2019645"/>
            <a:ext cx="32573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300" dirty="0">
                <a:ln w="6350"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2084C-90F8-427B-9204-2795A2B7ECC8}"/>
              </a:ext>
            </a:extLst>
          </p:cNvPr>
          <p:cNvSpPr txBox="1"/>
          <p:nvPr userDrawn="1"/>
        </p:nvSpPr>
        <p:spPr>
          <a:xfrm>
            <a:off x="4149736" y="2519548"/>
            <a:ext cx="161594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700" spc="-300" dirty="0">
                <a:ln w="12700">
                  <a:noFill/>
                </a:ln>
                <a:solidFill>
                  <a:srgbClr val="D0D0D0"/>
                </a:solidFill>
                <a:latin typeface="PRIMETIME" pitchFamily="2" charset="0"/>
                <a:cs typeface="Mitr Medium" panose="00000600000000000000" pitchFamily="2" charset="-34"/>
              </a:rPr>
              <a:t>f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734BD9C-16E4-425A-B936-83F5ADD3B1C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05921" y="2494638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4212B7-AE1D-41B0-91BB-F49F786D04F3}"/>
              </a:ext>
            </a:extLst>
          </p:cNvPr>
          <p:cNvGrpSpPr/>
          <p:nvPr userDrawn="1"/>
        </p:nvGrpSpPr>
        <p:grpSpPr>
          <a:xfrm rot="5400000">
            <a:off x="2405395" y="3998196"/>
            <a:ext cx="555096" cy="1645759"/>
            <a:chOff x="5667512" y="3309224"/>
            <a:chExt cx="852498" cy="1645759"/>
          </a:xfrm>
          <a:solidFill>
            <a:srgbClr val="D0D0D0"/>
          </a:solidFill>
        </p:grpSpPr>
        <p:sp>
          <p:nvSpPr>
            <p:cNvPr id="13" name="Freeform 130">
              <a:extLst>
                <a:ext uri="{FF2B5EF4-FFF2-40B4-BE49-F238E27FC236}">
                  <a16:creationId xmlns:a16="http://schemas.microsoft.com/office/drawing/2014/main" id="{C2D2BB5A-AAA8-4391-8627-D9781BBE78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313" y="3306903"/>
              <a:ext cx="843374" cy="848018"/>
            </a:xfrm>
            <a:custGeom>
              <a:avLst/>
              <a:gdLst>
                <a:gd name="T0" fmla="*/ 791 w 813"/>
                <a:gd name="T1" fmla="*/ 5 h 814"/>
                <a:gd name="T2" fmla="*/ 5 w 813"/>
                <a:gd name="T3" fmla="*/ 791 h 814"/>
                <a:gd name="T4" fmla="*/ 5 w 813"/>
                <a:gd name="T5" fmla="*/ 809 h 814"/>
                <a:gd name="T6" fmla="*/ 5 w 813"/>
                <a:gd name="T7" fmla="*/ 809 h 814"/>
                <a:gd name="T8" fmla="*/ 22 w 813"/>
                <a:gd name="T9" fmla="*/ 809 h 814"/>
                <a:gd name="T10" fmla="*/ 808 w 813"/>
                <a:gd name="T11" fmla="*/ 23 h 814"/>
                <a:gd name="T12" fmla="*/ 808 w 813"/>
                <a:gd name="T13" fmla="*/ 5 h 814"/>
                <a:gd name="T14" fmla="*/ 808 w 813"/>
                <a:gd name="T15" fmla="*/ 5 h 814"/>
                <a:gd name="T16" fmla="*/ 791 w 813"/>
                <a:gd name="T17" fmla="*/ 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791" y="5"/>
                  </a:moveTo>
                  <a:lnTo>
                    <a:pt x="5" y="791"/>
                  </a:lnTo>
                  <a:cubicBezTo>
                    <a:pt x="0" y="796"/>
                    <a:pt x="0" y="804"/>
                    <a:pt x="5" y="809"/>
                  </a:cubicBezTo>
                  <a:lnTo>
                    <a:pt x="5" y="809"/>
                  </a:lnTo>
                  <a:cubicBezTo>
                    <a:pt x="10" y="814"/>
                    <a:pt x="18" y="814"/>
                    <a:pt x="22" y="809"/>
                  </a:cubicBezTo>
                  <a:lnTo>
                    <a:pt x="808" y="23"/>
                  </a:lnTo>
                  <a:cubicBezTo>
                    <a:pt x="813" y="18"/>
                    <a:pt x="813" y="10"/>
                    <a:pt x="808" y="5"/>
                  </a:cubicBezTo>
                  <a:lnTo>
                    <a:pt x="808" y="5"/>
                  </a:lnTo>
                  <a:cubicBezTo>
                    <a:pt x="804" y="0"/>
                    <a:pt x="796" y="0"/>
                    <a:pt x="79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00A5EC44-8547-4637-B6C4-E08F999DE0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7924" y="3309190"/>
              <a:ext cx="702051" cy="702120"/>
            </a:xfrm>
            <a:custGeom>
              <a:avLst/>
              <a:gdLst>
                <a:gd name="T0" fmla="*/ 22 w 674"/>
                <a:gd name="T1" fmla="*/ 670 h 675"/>
                <a:gd name="T2" fmla="*/ 669 w 674"/>
                <a:gd name="T3" fmla="*/ 23 h 675"/>
                <a:gd name="T4" fmla="*/ 669 w 674"/>
                <a:gd name="T5" fmla="*/ 5 h 675"/>
                <a:gd name="T6" fmla="*/ 669 w 674"/>
                <a:gd name="T7" fmla="*/ 5 h 675"/>
                <a:gd name="T8" fmla="*/ 652 w 674"/>
                <a:gd name="T9" fmla="*/ 5 h 675"/>
                <a:gd name="T10" fmla="*/ 5 w 674"/>
                <a:gd name="T11" fmla="*/ 652 h 675"/>
                <a:gd name="T12" fmla="*/ 5 w 674"/>
                <a:gd name="T13" fmla="*/ 670 h 675"/>
                <a:gd name="T14" fmla="*/ 5 w 674"/>
                <a:gd name="T15" fmla="*/ 670 h 675"/>
                <a:gd name="T16" fmla="*/ 22 w 674"/>
                <a:gd name="T17" fmla="*/ 67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675">
                  <a:moveTo>
                    <a:pt x="22" y="670"/>
                  </a:moveTo>
                  <a:lnTo>
                    <a:pt x="669" y="23"/>
                  </a:lnTo>
                  <a:cubicBezTo>
                    <a:pt x="674" y="18"/>
                    <a:pt x="674" y="10"/>
                    <a:pt x="669" y="5"/>
                  </a:cubicBezTo>
                  <a:lnTo>
                    <a:pt x="669" y="5"/>
                  </a:lnTo>
                  <a:cubicBezTo>
                    <a:pt x="664" y="0"/>
                    <a:pt x="656" y="0"/>
                    <a:pt x="652" y="5"/>
                  </a:cubicBezTo>
                  <a:lnTo>
                    <a:pt x="5" y="652"/>
                  </a:lnTo>
                  <a:cubicBezTo>
                    <a:pt x="0" y="657"/>
                    <a:pt x="0" y="665"/>
                    <a:pt x="5" y="670"/>
                  </a:cubicBezTo>
                  <a:lnTo>
                    <a:pt x="5" y="670"/>
                  </a:lnTo>
                  <a:cubicBezTo>
                    <a:pt x="10" y="675"/>
                    <a:pt x="18" y="675"/>
                    <a:pt x="22" y="6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8">
              <a:extLst>
                <a:ext uri="{FF2B5EF4-FFF2-40B4-BE49-F238E27FC236}">
                  <a16:creationId xmlns:a16="http://schemas.microsoft.com/office/drawing/2014/main" id="{B9C77C65-12BD-4C09-B838-FE3A0F1633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50134" y="3309198"/>
              <a:ext cx="569848" cy="569903"/>
            </a:xfrm>
            <a:custGeom>
              <a:avLst/>
              <a:gdLst>
                <a:gd name="T0" fmla="*/ 22 w 547"/>
                <a:gd name="T1" fmla="*/ 542 h 547"/>
                <a:gd name="T2" fmla="*/ 542 w 547"/>
                <a:gd name="T3" fmla="*/ 23 h 547"/>
                <a:gd name="T4" fmla="*/ 542 w 547"/>
                <a:gd name="T5" fmla="*/ 5 h 547"/>
                <a:gd name="T6" fmla="*/ 542 w 547"/>
                <a:gd name="T7" fmla="*/ 5 h 547"/>
                <a:gd name="T8" fmla="*/ 524 w 547"/>
                <a:gd name="T9" fmla="*/ 5 h 547"/>
                <a:gd name="T10" fmla="*/ 5 w 547"/>
                <a:gd name="T11" fmla="*/ 525 h 547"/>
                <a:gd name="T12" fmla="*/ 5 w 547"/>
                <a:gd name="T13" fmla="*/ 542 h 547"/>
                <a:gd name="T14" fmla="*/ 5 w 547"/>
                <a:gd name="T15" fmla="*/ 542 h 547"/>
                <a:gd name="T16" fmla="*/ 22 w 547"/>
                <a:gd name="T17" fmla="*/ 542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547">
                  <a:moveTo>
                    <a:pt x="22" y="542"/>
                  </a:moveTo>
                  <a:lnTo>
                    <a:pt x="542" y="23"/>
                  </a:lnTo>
                  <a:cubicBezTo>
                    <a:pt x="547" y="18"/>
                    <a:pt x="547" y="10"/>
                    <a:pt x="542" y="5"/>
                  </a:cubicBezTo>
                  <a:lnTo>
                    <a:pt x="542" y="5"/>
                  </a:lnTo>
                  <a:cubicBezTo>
                    <a:pt x="537" y="0"/>
                    <a:pt x="529" y="0"/>
                    <a:pt x="524" y="5"/>
                  </a:cubicBezTo>
                  <a:lnTo>
                    <a:pt x="5" y="525"/>
                  </a:lnTo>
                  <a:cubicBezTo>
                    <a:pt x="0" y="529"/>
                    <a:pt x="0" y="537"/>
                    <a:pt x="5" y="542"/>
                  </a:cubicBezTo>
                  <a:lnTo>
                    <a:pt x="5" y="542"/>
                  </a:lnTo>
                  <a:cubicBezTo>
                    <a:pt x="10" y="547"/>
                    <a:pt x="18" y="547"/>
                    <a:pt x="22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04F01993-FEDB-4844-B887-6BCE4CF6EB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82345" y="3309203"/>
              <a:ext cx="437642" cy="437685"/>
            </a:xfrm>
            <a:custGeom>
              <a:avLst/>
              <a:gdLst>
                <a:gd name="T0" fmla="*/ 22 w 419"/>
                <a:gd name="T1" fmla="*/ 415 h 420"/>
                <a:gd name="T2" fmla="*/ 414 w 419"/>
                <a:gd name="T3" fmla="*/ 23 h 420"/>
                <a:gd name="T4" fmla="*/ 414 w 419"/>
                <a:gd name="T5" fmla="*/ 5 h 420"/>
                <a:gd name="T6" fmla="*/ 414 w 419"/>
                <a:gd name="T7" fmla="*/ 5 h 420"/>
                <a:gd name="T8" fmla="*/ 397 w 419"/>
                <a:gd name="T9" fmla="*/ 5 h 420"/>
                <a:gd name="T10" fmla="*/ 5 w 419"/>
                <a:gd name="T11" fmla="*/ 397 h 420"/>
                <a:gd name="T12" fmla="*/ 5 w 419"/>
                <a:gd name="T13" fmla="*/ 415 h 420"/>
                <a:gd name="T14" fmla="*/ 5 w 419"/>
                <a:gd name="T15" fmla="*/ 415 h 420"/>
                <a:gd name="T16" fmla="*/ 22 w 419"/>
                <a:gd name="T17" fmla="*/ 41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20">
                  <a:moveTo>
                    <a:pt x="22" y="415"/>
                  </a:moveTo>
                  <a:lnTo>
                    <a:pt x="414" y="23"/>
                  </a:lnTo>
                  <a:cubicBezTo>
                    <a:pt x="419" y="18"/>
                    <a:pt x="419" y="10"/>
                    <a:pt x="414" y="5"/>
                  </a:cubicBezTo>
                  <a:lnTo>
                    <a:pt x="414" y="5"/>
                  </a:lnTo>
                  <a:cubicBezTo>
                    <a:pt x="409" y="0"/>
                    <a:pt x="401" y="0"/>
                    <a:pt x="397" y="5"/>
                  </a:cubicBezTo>
                  <a:lnTo>
                    <a:pt x="5" y="397"/>
                  </a:lnTo>
                  <a:cubicBezTo>
                    <a:pt x="0" y="402"/>
                    <a:pt x="0" y="410"/>
                    <a:pt x="5" y="415"/>
                  </a:cubicBezTo>
                  <a:lnTo>
                    <a:pt x="5" y="415"/>
                  </a:lnTo>
                  <a:cubicBezTo>
                    <a:pt x="10" y="420"/>
                    <a:pt x="18" y="420"/>
                    <a:pt x="22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0">
              <a:extLst>
                <a:ext uri="{FF2B5EF4-FFF2-40B4-BE49-F238E27FC236}">
                  <a16:creationId xmlns:a16="http://schemas.microsoft.com/office/drawing/2014/main" id="{88C73BA7-06A4-42F1-A161-4E852A063F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14555" y="3309211"/>
              <a:ext cx="305439" cy="305468"/>
            </a:xfrm>
            <a:custGeom>
              <a:avLst/>
              <a:gdLst>
                <a:gd name="T0" fmla="*/ 22 w 292"/>
                <a:gd name="T1" fmla="*/ 287 h 292"/>
                <a:gd name="T2" fmla="*/ 287 w 292"/>
                <a:gd name="T3" fmla="*/ 23 h 292"/>
                <a:gd name="T4" fmla="*/ 287 w 292"/>
                <a:gd name="T5" fmla="*/ 5 h 292"/>
                <a:gd name="T6" fmla="*/ 287 w 292"/>
                <a:gd name="T7" fmla="*/ 5 h 292"/>
                <a:gd name="T8" fmla="*/ 269 w 292"/>
                <a:gd name="T9" fmla="*/ 5 h 292"/>
                <a:gd name="T10" fmla="*/ 5 w 292"/>
                <a:gd name="T11" fmla="*/ 270 h 292"/>
                <a:gd name="T12" fmla="*/ 5 w 292"/>
                <a:gd name="T13" fmla="*/ 287 h 292"/>
                <a:gd name="T14" fmla="*/ 5 w 292"/>
                <a:gd name="T15" fmla="*/ 287 h 292"/>
                <a:gd name="T16" fmla="*/ 22 w 292"/>
                <a:gd name="T17" fmla="*/ 2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292">
                  <a:moveTo>
                    <a:pt x="22" y="287"/>
                  </a:moveTo>
                  <a:lnTo>
                    <a:pt x="287" y="23"/>
                  </a:lnTo>
                  <a:cubicBezTo>
                    <a:pt x="292" y="18"/>
                    <a:pt x="292" y="10"/>
                    <a:pt x="287" y="5"/>
                  </a:cubicBezTo>
                  <a:lnTo>
                    <a:pt x="287" y="5"/>
                  </a:lnTo>
                  <a:cubicBezTo>
                    <a:pt x="282" y="0"/>
                    <a:pt x="274" y="0"/>
                    <a:pt x="269" y="5"/>
                  </a:cubicBezTo>
                  <a:lnTo>
                    <a:pt x="5" y="270"/>
                  </a:lnTo>
                  <a:cubicBezTo>
                    <a:pt x="0" y="275"/>
                    <a:pt x="0" y="282"/>
                    <a:pt x="5" y="287"/>
                  </a:cubicBezTo>
                  <a:lnTo>
                    <a:pt x="5" y="287"/>
                  </a:lnTo>
                  <a:cubicBezTo>
                    <a:pt x="10" y="292"/>
                    <a:pt x="18" y="292"/>
                    <a:pt x="22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1">
              <a:extLst>
                <a:ext uri="{FF2B5EF4-FFF2-40B4-BE49-F238E27FC236}">
                  <a16:creationId xmlns:a16="http://schemas.microsoft.com/office/drawing/2014/main" id="{2660595C-272D-4988-8329-AB6E175C83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46767" y="3309216"/>
              <a:ext cx="173233" cy="173251"/>
            </a:xfrm>
            <a:custGeom>
              <a:avLst/>
              <a:gdLst>
                <a:gd name="T0" fmla="*/ 22 w 164"/>
                <a:gd name="T1" fmla="*/ 160 h 165"/>
                <a:gd name="T2" fmla="*/ 159 w 164"/>
                <a:gd name="T3" fmla="*/ 23 h 165"/>
                <a:gd name="T4" fmla="*/ 159 w 164"/>
                <a:gd name="T5" fmla="*/ 5 h 165"/>
                <a:gd name="T6" fmla="*/ 159 w 164"/>
                <a:gd name="T7" fmla="*/ 5 h 165"/>
                <a:gd name="T8" fmla="*/ 142 w 164"/>
                <a:gd name="T9" fmla="*/ 5 h 165"/>
                <a:gd name="T10" fmla="*/ 5 w 164"/>
                <a:gd name="T11" fmla="*/ 142 h 165"/>
                <a:gd name="T12" fmla="*/ 5 w 164"/>
                <a:gd name="T13" fmla="*/ 160 h 165"/>
                <a:gd name="T14" fmla="*/ 5 w 164"/>
                <a:gd name="T15" fmla="*/ 160 h 165"/>
                <a:gd name="T16" fmla="*/ 22 w 164"/>
                <a:gd name="T17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5">
                  <a:moveTo>
                    <a:pt x="22" y="160"/>
                  </a:moveTo>
                  <a:lnTo>
                    <a:pt x="159" y="23"/>
                  </a:lnTo>
                  <a:cubicBezTo>
                    <a:pt x="164" y="18"/>
                    <a:pt x="164" y="10"/>
                    <a:pt x="159" y="5"/>
                  </a:cubicBezTo>
                  <a:lnTo>
                    <a:pt x="159" y="5"/>
                  </a:lnTo>
                  <a:cubicBezTo>
                    <a:pt x="154" y="0"/>
                    <a:pt x="147" y="0"/>
                    <a:pt x="142" y="5"/>
                  </a:cubicBezTo>
                  <a:lnTo>
                    <a:pt x="5" y="142"/>
                  </a:lnTo>
                  <a:cubicBezTo>
                    <a:pt x="0" y="147"/>
                    <a:pt x="0" y="155"/>
                    <a:pt x="5" y="160"/>
                  </a:cubicBezTo>
                  <a:lnTo>
                    <a:pt x="5" y="160"/>
                  </a:lnTo>
                  <a:cubicBezTo>
                    <a:pt x="10" y="165"/>
                    <a:pt x="18" y="165"/>
                    <a:pt x="22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2">
              <a:extLst>
                <a:ext uri="{FF2B5EF4-FFF2-40B4-BE49-F238E27FC236}">
                  <a16:creationId xmlns:a16="http://schemas.microsoft.com/office/drawing/2014/main" id="{ADD9DD34-3B82-4336-A9D2-8A24FD3E6C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481257" y="3311504"/>
              <a:ext cx="41030" cy="36473"/>
            </a:xfrm>
            <a:custGeom>
              <a:avLst/>
              <a:gdLst>
                <a:gd name="T0" fmla="*/ 22 w 37"/>
                <a:gd name="T1" fmla="*/ 32 h 37"/>
                <a:gd name="T2" fmla="*/ 32 w 37"/>
                <a:gd name="T3" fmla="*/ 23 h 37"/>
                <a:gd name="T4" fmla="*/ 32 w 37"/>
                <a:gd name="T5" fmla="*/ 5 h 37"/>
                <a:gd name="T6" fmla="*/ 32 w 37"/>
                <a:gd name="T7" fmla="*/ 5 h 37"/>
                <a:gd name="T8" fmla="*/ 14 w 37"/>
                <a:gd name="T9" fmla="*/ 5 h 37"/>
                <a:gd name="T10" fmla="*/ 5 w 37"/>
                <a:gd name="T11" fmla="*/ 15 h 37"/>
                <a:gd name="T12" fmla="*/ 5 w 37"/>
                <a:gd name="T13" fmla="*/ 32 h 37"/>
                <a:gd name="T14" fmla="*/ 5 w 37"/>
                <a:gd name="T15" fmla="*/ 32 h 37"/>
                <a:gd name="T16" fmla="*/ 22 w 37"/>
                <a:gd name="T1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22" y="32"/>
                  </a:moveTo>
                  <a:lnTo>
                    <a:pt x="32" y="23"/>
                  </a:lnTo>
                  <a:cubicBezTo>
                    <a:pt x="37" y="18"/>
                    <a:pt x="37" y="10"/>
                    <a:pt x="32" y="5"/>
                  </a:cubicBezTo>
                  <a:lnTo>
                    <a:pt x="32" y="5"/>
                  </a:lnTo>
                  <a:cubicBezTo>
                    <a:pt x="27" y="0"/>
                    <a:pt x="19" y="0"/>
                    <a:pt x="14" y="5"/>
                  </a:cubicBezTo>
                  <a:lnTo>
                    <a:pt x="5" y="15"/>
                  </a:lnTo>
                  <a:cubicBezTo>
                    <a:pt x="0" y="20"/>
                    <a:pt x="0" y="28"/>
                    <a:pt x="5" y="32"/>
                  </a:cubicBezTo>
                  <a:lnTo>
                    <a:pt x="5" y="32"/>
                  </a:lnTo>
                  <a:cubicBezTo>
                    <a:pt x="10" y="37"/>
                    <a:pt x="18" y="37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0">
              <a:extLst>
                <a:ext uri="{FF2B5EF4-FFF2-40B4-BE49-F238E27FC236}">
                  <a16:creationId xmlns:a16="http://schemas.microsoft.com/office/drawing/2014/main" id="{68F02BCA-6642-43AD-B758-3E9D4C7862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313" y="3440951"/>
              <a:ext cx="843374" cy="848018"/>
            </a:xfrm>
            <a:custGeom>
              <a:avLst/>
              <a:gdLst>
                <a:gd name="T0" fmla="*/ 791 w 813"/>
                <a:gd name="T1" fmla="*/ 5 h 814"/>
                <a:gd name="T2" fmla="*/ 5 w 813"/>
                <a:gd name="T3" fmla="*/ 791 h 814"/>
                <a:gd name="T4" fmla="*/ 5 w 813"/>
                <a:gd name="T5" fmla="*/ 809 h 814"/>
                <a:gd name="T6" fmla="*/ 5 w 813"/>
                <a:gd name="T7" fmla="*/ 809 h 814"/>
                <a:gd name="T8" fmla="*/ 22 w 813"/>
                <a:gd name="T9" fmla="*/ 809 h 814"/>
                <a:gd name="T10" fmla="*/ 808 w 813"/>
                <a:gd name="T11" fmla="*/ 23 h 814"/>
                <a:gd name="T12" fmla="*/ 808 w 813"/>
                <a:gd name="T13" fmla="*/ 5 h 814"/>
                <a:gd name="T14" fmla="*/ 808 w 813"/>
                <a:gd name="T15" fmla="*/ 5 h 814"/>
                <a:gd name="T16" fmla="*/ 791 w 813"/>
                <a:gd name="T17" fmla="*/ 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791" y="5"/>
                  </a:moveTo>
                  <a:lnTo>
                    <a:pt x="5" y="791"/>
                  </a:lnTo>
                  <a:cubicBezTo>
                    <a:pt x="0" y="796"/>
                    <a:pt x="0" y="804"/>
                    <a:pt x="5" y="809"/>
                  </a:cubicBezTo>
                  <a:lnTo>
                    <a:pt x="5" y="809"/>
                  </a:lnTo>
                  <a:cubicBezTo>
                    <a:pt x="10" y="814"/>
                    <a:pt x="18" y="814"/>
                    <a:pt x="22" y="809"/>
                  </a:cubicBezTo>
                  <a:lnTo>
                    <a:pt x="808" y="23"/>
                  </a:lnTo>
                  <a:cubicBezTo>
                    <a:pt x="813" y="18"/>
                    <a:pt x="813" y="10"/>
                    <a:pt x="808" y="5"/>
                  </a:cubicBezTo>
                  <a:lnTo>
                    <a:pt x="808" y="5"/>
                  </a:lnTo>
                  <a:cubicBezTo>
                    <a:pt x="804" y="0"/>
                    <a:pt x="796" y="0"/>
                    <a:pt x="79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0">
              <a:extLst>
                <a:ext uri="{FF2B5EF4-FFF2-40B4-BE49-F238E27FC236}">
                  <a16:creationId xmlns:a16="http://schemas.microsoft.com/office/drawing/2014/main" id="{617E6787-F3F0-4AA5-B6B7-0BE3955D92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313" y="3574987"/>
              <a:ext cx="843374" cy="848018"/>
            </a:xfrm>
            <a:custGeom>
              <a:avLst/>
              <a:gdLst>
                <a:gd name="T0" fmla="*/ 791 w 813"/>
                <a:gd name="T1" fmla="*/ 5 h 814"/>
                <a:gd name="T2" fmla="*/ 5 w 813"/>
                <a:gd name="T3" fmla="*/ 791 h 814"/>
                <a:gd name="T4" fmla="*/ 5 w 813"/>
                <a:gd name="T5" fmla="*/ 809 h 814"/>
                <a:gd name="T6" fmla="*/ 5 w 813"/>
                <a:gd name="T7" fmla="*/ 809 h 814"/>
                <a:gd name="T8" fmla="*/ 22 w 813"/>
                <a:gd name="T9" fmla="*/ 809 h 814"/>
                <a:gd name="T10" fmla="*/ 808 w 813"/>
                <a:gd name="T11" fmla="*/ 23 h 814"/>
                <a:gd name="T12" fmla="*/ 808 w 813"/>
                <a:gd name="T13" fmla="*/ 5 h 814"/>
                <a:gd name="T14" fmla="*/ 808 w 813"/>
                <a:gd name="T15" fmla="*/ 5 h 814"/>
                <a:gd name="T16" fmla="*/ 791 w 813"/>
                <a:gd name="T17" fmla="*/ 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791" y="5"/>
                  </a:moveTo>
                  <a:lnTo>
                    <a:pt x="5" y="791"/>
                  </a:lnTo>
                  <a:cubicBezTo>
                    <a:pt x="0" y="796"/>
                    <a:pt x="0" y="804"/>
                    <a:pt x="5" y="809"/>
                  </a:cubicBezTo>
                  <a:lnTo>
                    <a:pt x="5" y="809"/>
                  </a:lnTo>
                  <a:cubicBezTo>
                    <a:pt x="10" y="814"/>
                    <a:pt x="18" y="814"/>
                    <a:pt x="22" y="809"/>
                  </a:cubicBezTo>
                  <a:lnTo>
                    <a:pt x="808" y="23"/>
                  </a:lnTo>
                  <a:cubicBezTo>
                    <a:pt x="813" y="18"/>
                    <a:pt x="813" y="10"/>
                    <a:pt x="808" y="5"/>
                  </a:cubicBezTo>
                  <a:lnTo>
                    <a:pt x="808" y="5"/>
                  </a:lnTo>
                  <a:cubicBezTo>
                    <a:pt x="804" y="0"/>
                    <a:pt x="796" y="0"/>
                    <a:pt x="79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0">
              <a:extLst>
                <a:ext uri="{FF2B5EF4-FFF2-40B4-BE49-F238E27FC236}">
                  <a16:creationId xmlns:a16="http://schemas.microsoft.com/office/drawing/2014/main" id="{257509FB-E791-4CD1-A1B3-82D0CBF3CB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313" y="3709006"/>
              <a:ext cx="843374" cy="848018"/>
            </a:xfrm>
            <a:custGeom>
              <a:avLst/>
              <a:gdLst>
                <a:gd name="T0" fmla="*/ 791 w 813"/>
                <a:gd name="T1" fmla="*/ 5 h 814"/>
                <a:gd name="T2" fmla="*/ 5 w 813"/>
                <a:gd name="T3" fmla="*/ 791 h 814"/>
                <a:gd name="T4" fmla="*/ 5 w 813"/>
                <a:gd name="T5" fmla="*/ 809 h 814"/>
                <a:gd name="T6" fmla="*/ 5 w 813"/>
                <a:gd name="T7" fmla="*/ 809 h 814"/>
                <a:gd name="T8" fmla="*/ 22 w 813"/>
                <a:gd name="T9" fmla="*/ 809 h 814"/>
                <a:gd name="T10" fmla="*/ 808 w 813"/>
                <a:gd name="T11" fmla="*/ 23 h 814"/>
                <a:gd name="T12" fmla="*/ 808 w 813"/>
                <a:gd name="T13" fmla="*/ 5 h 814"/>
                <a:gd name="T14" fmla="*/ 808 w 813"/>
                <a:gd name="T15" fmla="*/ 5 h 814"/>
                <a:gd name="T16" fmla="*/ 791 w 813"/>
                <a:gd name="T17" fmla="*/ 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791" y="5"/>
                  </a:moveTo>
                  <a:lnTo>
                    <a:pt x="5" y="791"/>
                  </a:lnTo>
                  <a:cubicBezTo>
                    <a:pt x="0" y="796"/>
                    <a:pt x="0" y="804"/>
                    <a:pt x="5" y="809"/>
                  </a:cubicBezTo>
                  <a:lnTo>
                    <a:pt x="5" y="809"/>
                  </a:lnTo>
                  <a:cubicBezTo>
                    <a:pt x="10" y="814"/>
                    <a:pt x="18" y="814"/>
                    <a:pt x="22" y="809"/>
                  </a:cubicBezTo>
                  <a:lnTo>
                    <a:pt x="808" y="23"/>
                  </a:lnTo>
                  <a:cubicBezTo>
                    <a:pt x="813" y="18"/>
                    <a:pt x="813" y="10"/>
                    <a:pt x="808" y="5"/>
                  </a:cubicBezTo>
                  <a:lnTo>
                    <a:pt x="808" y="5"/>
                  </a:lnTo>
                  <a:cubicBezTo>
                    <a:pt x="804" y="0"/>
                    <a:pt x="796" y="0"/>
                    <a:pt x="79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D3620E38-3B3C-44BC-9AF3-559CE7BC99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313" y="3843042"/>
              <a:ext cx="843374" cy="848018"/>
            </a:xfrm>
            <a:custGeom>
              <a:avLst/>
              <a:gdLst>
                <a:gd name="T0" fmla="*/ 791 w 813"/>
                <a:gd name="T1" fmla="*/ 5 h 814"/>
                <a:gd name="T2" fmla="*/ 5 w 813"/>
                <a:gd name="T3" fmla="*/ 791 h 814"/>
                <a:gd name="T4" fmla="*/ 5 w 813"/>
                <a:gd name="T5" fmla="*/ 809 h 814"/>
                <a:gd name="T6" fmla="*/ 5 w 813"/>
                <a:gd name="T7" fmla="*/ 809 h 814"/>
                <a:gd name="T8" fmla="*/ 22 w 813"/>
                <a:gd name="T9" fmla="*/ 809 h 814"/>
                <a:gd name="T10" fmla="*/ 808 w 813"/>
                <a:gd name="T11" fmla="*/ 23 h 814"/>
                <a:gd name="T12" fmla="*/ 808 w 813"/>
                <a:gd name="T13" fmla="*/ 5 h 814"/>
                <a:gd name="T14" fmla="*/ 808 w 813"/>
                <a:gd name="T15" fmla="*/ 5 h 814"/>
                <a:gd name="T16" fmla="*/ 791 w 813"/>
                <a:gd name="T17" fmla="*/ 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791" y="5"/>
                  </a:moveTo>
                  <a:lnTo>
                    <a:pt x="5" y="791"/>
                  </a:lnTo>
                  <a:cubicBezTo>
                    <a:pt x="0" y="796"/>
                    <a:pt x="0" y="804"/>
                    <a:pt x="5" y="809"/>
                  </a:cubicBezTo>
                  <a:lnTo>
                    <a:pt x="5" y="809"/>
                  </a:lnTo>
                  <a:cubicBezTo>
                    <a:pt x="10" y="814"/>
                    <a:pt x="18" y="814"/>
                    <a:pt x="22" y="809"/>
                  </a:cubicBezTo>
                  <a:lnTo>
                    <a:pt x="808" y="23"/>
                  </a:lnTo>
                  <a:cubicBezTo>
                    <a:pt x="813" y="18"/>
                    <a:pt x="813" y="10"/>
                    <a:pt x="808" y="5"/>
                  </a:cubicBezTo>
                  <a:lnTo>
                    <a:pt x="808" y="5"/>
                  </a:lnTo>
                  <a:cubicBezTo>
                    <a:pt x="804" y="0"/>
                    <a:pt x="796" y="0"/>
                    <a:pt x="79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C9C8BB82-C6DC-47B8-B456-C064202E3F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313" y="3975251"/>
              <a:ext cx="843374" cy="848018"/>
            </a:xfrm>
            <a:custGeom>
              <a:avLst/>
              <a:gdLst>
                <a:gd name="T0" fmla="*/ 791 w 813"/>
                <a:gd name="T1" fmla="*/ 5 h 814"/>
                <a:gd name="T2" fmla="*/ 5 w 813"/>
                <a:gd name="T3" fmla="*/ 791 h 814"/>
                <a:gd name="T4" fmla="*/ 5 w 813"/>
                <a:gd name="T5" fmla="*/ 809 h 814"/>
                <a:gd name="T6" fmla="*/ 5 w 813"/>
                <a:gd name="T7" fmla="*/ 809 h 814"/>
                <a:gd name="T8" fmla="*/ 22 w 813"/>
                <a:gd name="T9" fmla="*/ 809 h 814"/>
                <a:gd name="T10" fmla="*/ 808 w 813"/>
                <a:gd name="T11" fmla="*/ 23 h 814"/>
                <a:gd name="T12" fmla="*/ 808 w 813"/>
                <a:gd name="T13" fmla="*/ 5 h 814"/>
                <a:gd name="T14" fmla="*/ 808 w 813"/>
                <a:gd name="T15" fmla="*/ 5 h 814"/>
                <a:gd name="T16" fmla="*/ 791 w 813"/>
                <a:gd name="T17" fmla="*/ 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791" y="5"/>
                  </a:moveTo>
                  <a:lnTo>
                    <a:pt x="5" y="791"/>
                  </a:lnTo>
                  <a:cubicBezTo>
                    <a:pt x="0" y="796"/>
                    <a:pt x="0" y="804"/>
                    <a:pt x="5" y="809"/>
                  </a:cubicBezTo>
                  <a:lnTo>
                    <a:pt x="5" y="809"/>
                  </a:lnTo>
                  <a:cubicBezTo>
                    <a:pt x="10" y="814"/>
                    <a:pt x="18" y="814"/>
                    <a:pt x="22" y="809"/>
                  </a:cubicBezTo>
                  <a:lnTo>
                    <a:pt x="808" y="23"/>
                  </a:lnTo>
                  <a:cubicBezTo>
                    <a:pt x="813" y="18"/>
                    <a:pt x="813" y="10"/>
                    <a:pt x="808" y="5"/>
                  </a:cubicBezTo>
                  <a:lnTo>
                    <a:pt x="808" y="5"/>
                  </a:lnTo>
                  <a:cubicBezTo>
                    <a:pt x="804" y="0"/>
                    <a:pt x="796" y="0"/>
                    <a:pt x="79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0">
              <a:extLst>
                <a:ext uri="{FF2B5EF4-FFF2-40B4-BE49-F238E27FC236}">
                  <a16:creationId xmlns:a16="http://schemas.microsoft.com/office/drawing/2014/main" id="{8E661CCB-6FEC-4C00-9667-AAFB3CFB7A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313" y="4109287"/>
              <a:ext cx="843374" cy="848018"/>
            </a:xfrm>
            <a:custGeom>
              <a:avLst/>
              <a:gdLst>
                <a:gd name="T0" fmla="*/ 791 w 813"/>
                <a:gd name="T1" fmla="*/ 5 h 814"/>
                <a:gd name="T2" fmla="*/ 5 w 813"/>
                <a:gd name="T3" fmla="*/ 791 h 814"/>
                <a:gd name="T4" fmla="*/ 5 w 813"/>
                <a:gd name="T5" fmla="*/ 809 h 814"/>
                <a:gd name="T6" fmla="*/ 5 w 813"/>
                <a:gd name="T7" fmla="*/ 809 h 814"/>
                <a:gd name="T8" fmla="*/ 22 w 813"/>
                <a:gd name="T9" fmla="*/ 809 h 814"/>
                <a:gd name="T10" fmla="*/ 808 w 813"/>
                <a:gd name="T11" fmla="*/ 23 h 814"/>
                <a:gd name="T12" fmla="*/ 808 w 813"/>
                <a:gd name="T13" fmla="*/ 5 h 814"/>
                <a:gd name="T14" fmla="*/ 808 w 813"/>
                <a:gd name="T15" fmla="*/ 5 h 814"/>
                <a:gd name="T16" fmla="*/ 791 w 813"/>
                <a:gd name="T17" fmla="*/ 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791" y="5"/>
                  </a:moveTo>
                  <a:lnTo>
                    <a:pt x="5" y="791"/>
                  </a:lnTo>
                  <a:cubicBezTo>
                    <a:pt x="0" y="796"/>
                    <a:pt x="0" y="804"/>
                    <a:pt x="5" y="809"/>
                  </a:cubicBezTo>
                  <a:lnTo>
                    <a:pt x="5" y="809"/>
                  </a:lnTo>
                  <a:cubicBezTo>
                    <a:pt x="10" y="814"/>
                    <a:pt x="18" y="814"/>
                    <a:pt x="22" y="809"/>
                  </a:cubicBezTo>
                  <a:lnTo>
                    <a:pt x="808" y="23"/>
                  </a:lnTo>
                  <a:cubicBezTo>
                    <a:pt x="813" y="18"/>
                    <a:pt x="813" y="10"/>
                    <a:pt x="808" y="5"/>
                  </a:cubicBezTo>
                  <a:lnTo>
                    <a:pt x="808" y="5"/>
                  </a:lnTo>
                  <a:cubicBezTo>
                    <a:pt x="804" y="0"/>
                    <a:pt x="796" y="0"/>
                    <a:pt x="79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1">
              <a:extLst>
                <a:ext uri="{FF2B5EF4-FFF2-40B4-BE49-F238E27FC236}">
                  <a16:creationId xmlns:a16="http://schemas.microsoft.com/office/drawing/2014/main" id="{F50FC0B1-F239-4E5D-A8AA-B27344486C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69828" y="4253186"/>
              <a:ext cx="697493" cy="702120"/>
            </a:xfrm>
            <a:custGeom>
              <a:avLst/>
              <a:gdLst>
                <a:gd name="T0" fmla="*/ 652 w 674"/>
                <a:gd name="T1" fmla="*/ 5 h 674"/>
                <a:gd name="T2" fmla="*/ 5 w 674"/>
                <a:gd name="T3" fmla="*/ 651 h 674"/>
                <a:gd name="T4" fmla="*/ 5 w 674"/>
                <a:gd name="T5" fmla="*/ 669 h 674"/>
                <a:gd name="T6" fmla="*/ 5 w 674"/>
                <a:gd name="T7" fmla="*/ 669 h 674"/>
                <a:gd name="T8" fmla="*/ 23 w 674"/>
                <a:gd name="T9" fmla="*/ 669 h 674"/>
                <a:gd name="T10" fmla="*/ 669 w 674"/>
                <a:gd name="T11" fmla="*/ 22 h 674"/>
                <a:gd name="T12" fmla="*/ 669 w 674"/>
                <a:gd name="T13" fmla="*/ 5 h 674"/>
                <a:gd name="T14" fmla="*/ 669 w 674"/>
                <a:gd name="T15" fmla="*/ 5 h 674"/>
                <a:gd name="T16" fmla="*/ 652 w 674"/>
                <a:gd name="T17" fmla="*/ 5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674">
                  <a:moveTo>
                    <a:pt x="652" y="5"/>
                  </a:moveTo>
                  <a:lnTo>
                    <a:pt x="5" y="651"/>
                  </a:lnTo>
                  <a:cubicBezTo>
                    <a:pt x="0" y="656"/>
                    <a:pt x="0" y="664"/>
                    <a:pt x="5" y="669"/>
                  </a:cubicBezTo>
                  <a:lnTo>
                    <a:pt x="5" y="669"/>
                  </a:lnTo>
                  <a:cubicBezTo>
                    <a:pt x="10" y="674"/>
                    <a:pt x="18" y="674"/>
                    <a:pt x="23" y="669"/>
                  </a:cubicBezTo>
                  <a:lnTo>
                    <a:pt x="669" y="22"/>
                  </a:lnTo>
                  <a:cubicBezTo>
                    <a:pt x="674" y="17"/>
                    <a:pt x="674" y="9"/>
                    <a:pt x="669" y="5"/>
                  </a:cubicBezTo>
                  <a:lnTo>
                    <a:pt x="669" y="5"/>
                  </a:lnTo>
                  <a:cubicBezTo>
                    <a:pt x="665" y="0"/>
                    <a:pt x="657" y="0"/>
                    <a:pt x="6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2">
              <a:extLst>
                <a:ext uri="{FF2B5EF4-FFF2-40B4-BE49-F238E27FC236}">
                  <a16:creationId xmlns:a16="http://schemas.microsoft.com/office/drawing/2014/main" id="{FC1E7E80-0430-469D-B757-3BCE628794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69822" y="4385398"/>
              <a:ext cx="565288" cy="569903"/>
            </a:xfrm>
            <a:custGeom>
              <a:avLst/>
              <a:gdLst>
                <a:gd name="T0" fmla="*/ 524 w 546"/>
                <a:gd name="T1" fmla="*/ 5 h 547"/>
                <a:gd name="T2" fmla="*/ 5 w 546"/>
                <a:gd name="T3" fmla="*/ 524 h 547"/>
                <a:gd name="T4" fmla="*/ 5 w 546"/>
                <a:gd name="T5" fmla="*/ 542 h 547"/>
                <a:gd name="T6" fmla="*/ 5 w 546"/>
                <a:gd name="T7" fmla="*/ 542 h 547"/>
                <a:gd name="T8" fmla="*/ 22 w 546"/>
                <a:gd name="T9" fmla="*/ 542 h 547"/>
                <a:gd name="T10" fmla="*/ 541 w 546"/>
                <a:gd name="T11" fmla="*/ 23 h 547"/>
                <a:gd name="T12" fmla="*/ 541 w 546"/>
                <a:gd name="T13" fmla="*/ 5 h 547"/>
                <a:gd name="T14" fmla="*/ 541 w 546"/>
                <a:gd name="T15" fmla="*/ 5 h 547"/>
                <a:gd name="T16" fmla="*/ 524 w 546"/>
                <a:gd name="T17" fmla="*/ 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6" h="547">
                  <a:moveTo>
                    <a:pt x="524" y="5"/>
                  </a:moveTo>
                  <a:lnTo>
                    <a:pt x="5" y="524"/>
                  </a:lnTo>
                  <a:cubicBezTo>
                    <a:pt x="0" y="529"/>
                    <a:pt x="0" y="537"/>
                    <a:pt x="5" y="542"/>
                  </a:cubicBezTo>
                  <a:lnTo>
                    <a:pt x="5" y="542"/>
                  </a:lnTo>
                  <a:cubicBezTo>
                    <a:pt x="9" y="547"/>
                    <a:pt x="17" y="547"/>
                    <a:pt x="22" y="542"/>
                  </a:cubicBezTo>
                  <a:lnTo>
                    <a:pt x="541" y="23"/>
                  </a:lnTo>
                  <a:cubicBezTo>
                    <a:pt x="546" y="18"/>
                    <a:pt x="546" y="10"/>
                    <a:pt x="541" y="5"/>
                  </a:cubicBezTo>
                  <a:lnTo>
                    <a:pt x="541" y="5"/>
                  </a:lnTo>
                  <a:cubicBezTo>
                    <a:pt x="537" y="0"/>
                    <a:pt x="529" y="0"/>
                    <a:pt x="5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3">
              <a:extLst>
                <a:ext uri="{FF2B5EF4-FFF2-40B4-BE49-F238E27FC236}">
                  <a16:creationId xmlns:a16="http://schemas.microsoft.com/office/drawing/2014/main" id="{D64FDCB3-5E19-4F46-921D-AC91445454F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69815" y="4517608"/>
              <a:ext cx="433085" cy="437685"/>
            </a:xfrm>
            <a:custGeom>
              <a:avLst/>
              <a:gdLst>
                <a:gd name="T0" fmla="*/ 397 w 419"/>
                <a:gd name="T1" fmla="*/ 4 h 419"/>
                <a:gd name="T2" fmla="*/ 5 w 419"/>
                <a:gd name="T3" fmla="*/ 396 h 419"/>
                <a:gd name="T4" fmla="*/ 5 w 419"/>
                <a:gd name="T5" fmla="*/ 414 h 419"/>
                <a:gd name="T6" fmla="*/ 5 w 419"/>
                <a:gd name="T7" fmla="*/ 414 h 419"/>
                <a:gd name="T8" fmla="*/ 23 w 419"/>
                <a:gd name="T9" fmla="*/ 414 h 419"/>
                <a:gd name="T10" fmla="*/ 414 w 419"/>
                <a:gd name="T11" fmla="*/ 22 h 419"/>
                <a:gd name="T12" fmla="*/ 414 w 419"/>
                <a:gd name="T13" fmla="*/ 4 h 419"/>
                <a:gd name="T14" fmla="*/ 414 w 419"/>
                <a:gd name="T15" fmla="*/ 4 h 419"/>
                <a:gd name="T16" fmla="*/ 397 w 419"/>
                <a:gd name="T17" fmla="*/ 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19">
                  <a:moveTo>
                    <a:pt x="397" y="4"/>
                  </a:moveTo>
                  <a:lnTo>
                    <a:pt x="5" y="396"/>
                  </a:lnTo>
                  <a:cubicBezTo>
                    <a:pt x="0" y="401"/>
                    <a:pt x="0" y="409"/>
                    <a:pt x="5" y="414"/>
                  </a:cubicBezTo>
                  <a:lnTo>
                    <a:pt x="5" y="414"/>
                  </a:lnTo>
                  <a:cubicBezTo>
                    <a:pt x="10" y="419"/>
                    <a:pt x="18" y="419"/>
                    <a:pt x="23" y="414"/>
                  </a:cubicBezTo>
                  <a:lnTo>
                    <a:pt x="414" y="22"/>
                  </a:lnTo>
                  <a:cubicBezTo>
                    <a:pt x="419" y="17"/>
                    <a:pt x="419" y="9"/>
                    <a:pt x="414" y="4"/>
                  </a:cubicBezTo>
                  <a:lnTo>
                    <a:pt x="414" y="4"/>
                  </a:lnTo>
                  <a:cubicBezTo>
                    <a:pt x="410" y="0"/>
                    <a:pt x="402" y="0"/>
                    <a:pt x="3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4">
              <a:extLst>
                <a:ext uri="{FF2B5EF4-FFF2-40B4-BE49-F238E27FC236}">
                  <a16:creationId xmlns:a16="http://schemas.microsoft.com/office/drawing/2014/main" id="{532CA8EE-C534-4ACF-A31C-15A2C34558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69809" y="4649820"/>
              <a:ext cx="300879" cy="305468"/>
            </a:xfrm>
            <a:custGeom>
              <a:avLst/>
              <a:gdLst>
                <a:gd name="T0" fmla="*/ 269 w 291"/>
                <a:gd name="T1" fmla="*/ 5 h 292"/>
                <a:gd name="T2" fmla="*/ 4 w 291"/>
                <a:gd name="T3" fmla="*/ 269 h 292"/>
                <a:gd name="T4" fmla="*/ 4 w 291"/>
                <a:gd name="T5" fmla="*/ 287 h 292"/>
                <a:gd name="T6" fmla="*/ 4 w 291"/>
                <a:gd name="T7" fmla="*/ 287 h 292"/>
                <a:gd name="T8" fmla="*/ 22 w 291"/>
                <a:gd name="T9" fmla="*/ 287 h 292"/>
                <a:gd name="T10" fmla="*/ 286 w 291"/>
                <a:gd name="T11" fmla="*/ 23 h 292"/>
                <a:gd name="T12" fmla="*/ 286 w 291"/>
                <a:gd name="T13" fmla="*/ 5 h 292"/>
                <a:gd name="T14" fmla="*/ 286 w 291"/>
                <a:gd name="T15" fmla="*/ 5 h 292"/>
                <a:gd name="T16" fmla="*/ 269 w 291"/>
                <a:gd name="T17" fmla="*/ 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2">
                  <a:moveTo>
                    <a:pt x="269" y="5"/>
                  </a:moveTo>
                  <a:lnTo>
                    <a:pt x="4" y="269"/>
                  </a:lnTo>
                  <a:cubicBezTo>
                    <a:pt x="0" y="274"/>
                    <a:pt x="0" y="282"/>
                    <a:pt x="4" y="287"/>
                  </a:cubicBezTo>
                  <a:lnTo>
                    <a:pt x="4" y="287"/>
                  </a:lnTo>
                  <a:cubicBezTo>
                    <a:pt x="9" y="292"/>
                    <a:pt x="17" y="292"/>
                    <a:pt x="22" y="287"/>
                  </a:cubicBezTo>
                  <a:lnTo>
                    <a:pt x="286" y="23"/>
                  </a:lnTo>
                  <a:cubicBezTo>
                    <a:pt x="291" y="18"/>
                    <a:pt x="291" y="10"/>
                    <a:pt x="286" y="5"/>
                  </a:cubicBezTo>
                  <a:lnTo>
                    <a:pt x="286" y="5"/>
                  </a:lnTo>
                  <a:cubicBezTo>
                    <a:pt x="282" y="0"/>
                    <a:pt x="274" y="0"/>
                    <a:pt x="26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5">
              <a:extLst>
                <a:ext uri="{FF2B5EF4-FFF2-40B4-BE49-F238E27FC236}">
                  <a16:creationId xmlns:a16="http://schemas.microsoft.com/office/drawing/2014/main" id="{7167EBF4-33AC-4A17-A2C5-D24FD8D8DF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69802" y="4782030"/>
              <a:ext cx="168676" cy="173251"/>
            </a:xfrm>
            <a:custGeom>
              <a:avLst/>
              <a:gdLst>
                <a:gd name="T0" fmla="*/ 142 w 164"/>
                <a:gd name="T1" fmla="*/ 4 h 164"/>
                <a:gd name="T2" fmla="*/ 5 w 164"/>
                <a:gd name="T3" fmla="*/ 141 h 164"/>
                <a:gd name="T4" fmla="*/ 5 w 164"/>
                <a:gd name="T5" fmla="*/ 159 h 164"/>
                <a:gd name="T6" fmla="*/ 5 w 164"/>
                <a:gd name="T7" fmla="*/ 159 h 164"/>
                <a:gd name="T8" fmla="*/ 22 w 164"/>
                <a:gd name="T9" fmla="*/ 159 h 164"/>
                <a:gd name="T10" fmla="*/ 159 w 164"/>
                <a:gd name="T11" fmla="*/ 22 h 164"/>
                <a:gd name="T12" fmla="*/ 159 w 164"/>
                <a:gd name="T13" fmla="*/ 4 h 164"/>
                <a:gd name="T14" fmla="*/ 159 w 164"/>
                <a:gd name="T15" fmla="*/ 4 h 164"/>
                <a:gd name="T16" fmla="*/ 142 w 164"/>
                <a:gd name="T1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4">
                  <a:moveTo>
                    <a:pt x="142" y="4"/>
                  </a:moveTo>
                  <a:lnTo>
                    <a:pt x="5" y="141"/>
                  </a:lnTo>
                  <a:cubicBezTo>
                    <a:pt x="0" y="146"/>
                    <a:pt x="0" y="154"/>
                    <a:pt x="5" y="159"/>
                  </a:cubicBezTo>
                  <a:lnTo>
                    <a:pt x="5" y="159"/>
                  </a:lnTo>
                  <a:cubicBezTo>
                    <a:pt x="10" y="164"/>
                    <a:pt x="18" y="164"/>
                    <a:pt x="22" y="159"/>
                  </a:cubicBezTo>
                  <a:lnTo>
                    <a:pt x="159" y="22"/>
                  </a:lnTo>
                  <a:cubicBezTo>
                    <a:pt x="164" y="17"/>
                    <a:pt x="164" y="9"/>
                    <a:pt x="159" y="4"/>
                  </a:cubicBezTo>
                  <a:lnTo>
                    <a:pt x="159" y="4"/>
                  </a:lnTo>
                  <a:cubicBezTo>
                    <a:pt x="155" y="0"/>
                    <a:pt x="147" y="0"/>
                    <a:pt x="14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6">
              <a:extLst>
                <a:ext uri="{FF2B5EF4-FFF2-40B4-BE49-F238E27FC236}">
                  <a16:creationId xmlns:a16="http://schemas.microsoft.com/office/drawing/2014/main" id="{E2384C0B-6142-44A0-9AB9-03B2952311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69794" y="4914241"/>
              <a:ext cx="36470" cy="41033"/>
            </a:xfrm>
            <a:custGeom>
              <a:avLst/>
              <a:gdLst>
                <a:gd name="T0" fmla="*/ 15 w 37"/>
                <a:gd name="T1" fmla="*/ 5 h 37"/>
                <a:gd name="T2" fmla="*/ 5 w 37"/>
                <a:gd name="T3" fmla="*/ 14 h 37"/>
                <a:gd name="T4" fmla="*/ 5 w 37"/>
                <a:gd name="T5" fmla="*/ 32 h 37"/>
                <a:gd name="T6" fmla="*/ 5 w 37"/>
                <a:gd name="T7" fmla="*/ 32 h 37"/>
                <a:gd name="T8" fmla="*/ 23 w 37"/>
                <a:gd name="T9" fmla="*/ 32 h 37"/>
                <a:gd name="T10" fmla="*/ 32 w 37"/>
                <a:gd name="T11" fmla="*/ 22 h 37"/>
                <a:gd name="T12" fmla="*/ 32 w 37"/>
                <a:gd name="T13" fmla="*/ 5 h 37"/>
                <a:gd name="T14" fmla="*/ 32 w 37"/>
                <a:gd name="T15" fmla="*/ 5 h 37"/>
                <a:gd name="T16" fmla="*/ 15 w 37"/>
                <a:gd name="T1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15" y="5"/>
                  </a:moveTo>
                  <a:lnTo>
                    <a:pt x="5" y="14"/>
                  </a:lnTo>
                  <a:cubicBezTo>
                    <a:pt x="0" y="19"/>
                    <a:pt x="0" y="27"/>
                    <a:pt x="5" y="32"/>
                  </a:cubicBezTo>
                  <a:lnTo>
                    <a:pt x="5" y="32"/>
                  </a:lnTo>
                  <a:cubicBezTo>
                    <a:pt x="10" y="37"/>
                    <a:pt x="18" y="37"/>
                    <a:pt x="23" y="32"/>
                  </a:cubicBezTo>
                  <a:lnTo>
                    <a:pt x="32" y="22"/>
                  </a:lnTo>
                  <a:cubicBezTo>
                    <a:pt x="37" y="18"/>
                    <a:pt x="37" y="10"/>
                    <a:pt x="32" y="5"/>
                  </a:cubicBezTo>
                  <a:lnTo>
                    <a:pt x="32" y="5"/>
                  </a:lnTo>
                  <a:cubicBezTo>
                    <a:pt x="28" y="0"/>
                    <a:pt x="20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408B56-43F0-4061-8AD4-7FDF76B7B138}"/>
              </a:ext>
            </a:extLst>
          </p:cNvPr>
          <p:cNvGrpSpPr/>
          <p:nvPr userDrawn="1"/>
        </p:nvGrpSpPr>
        <p:grpSpPr>
          <a:xfrm>
            <a:off x="4427900" y="1276245"/>
            <a:ext cx="71869" cy="597108"/>
            <a:chOff x="1362214" y="4009761"/>
            <a:chExt cx="71869" cy="59710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FD4EF47-619A-4C8F-A746-28D4423A3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249EC1D-FCFC-4ABF-A81C-B52B33B4C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060B0D-397A-495D-8B85-047B9A45E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358073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9EA3002-ADB9-407D-8CCB-44806206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534993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28D4E3-F292-4887-A2D7-298F55D136AE}"/>
              </a:ext>
            </a:extLst>
          </p:cNvPr>
          <p:cNvCxnSpPr>
            <a:cxnSpLocks/>
          </p:cNvCxnSpPr>
          <p:nvPr userDrawn="1"/>
        </p:nvCxnSpPr>
        <p:spPr>
          <a:xfrm flipH="1">
            <a:off x="3661949" y="5462445"/>
            <a:ext cx="400604" cy="400603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2A00D1F-E857-49EE-94C1-C75F49C1CD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83150" y="1574801"/>
            <a:ext cx="2425700" cy="3708401"/>
          </a:xfrm>
          <a:custGeom>
            <a:avLst/>
            <a:gdLst>
              <a:gd name="connsiteX0" fmla="*/ 0 w 2425700"/>
              <a:gd name="connsiteY0" fmla="*/ 0 h 3708401"/>
              <a:gd name="connsiteX1" fmla="*/ 2425700 w 2425700"/>
              <a:gd name="connsiteY1" fmla="*/ 0 h 3708401"/>
              <a:gd name="connsiteX2" fmla="*/ 2425700 w 2425700"/>
              <a:gd name="connsiteY2" fmla="*/ 3708401 h 3708401"/>
              <a:gd name="connsiteX3" fmla="*/ 0 w 2425700"/>
              <a:gd name="connsiteY3" fmla="*/ 3708401 h 370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0" h="3708401">
                <a:moveTo>
                  <a:pt x="0" y="0"/>
                </a:moveTo>
                <a:lnTo>
                  <a:pt x="2425700" y="0"/>
                </a:lnTo>
                <a:lnTo>
                  <a:pt x="2425700" y="3708401"/>
                </a:lnTo>
                <a:lnTo>
                  <a:pt x="0" y="3708401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C8B53C8-9B6D-4151-8A23-1C243B8E35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99375" y="2682532"/>
            <a:ext cx="2157284" cy="1492937"/>
          </a:xfrm>
          <a:custGeom>
            <a:avLst/>
            <a:gdLst>
              <a:gd name="connsiteX0" fmla="*/ 0 w 2157284"/>
              <a:gd name="connsiteY0" fmla="*/ 0 h 1492937"/>
              <a:gd name="connsiteX1" fmla="*/ 2157284 w 2157284"/>
              <a:gd name="connsiteY1" fmla="*/ 0 h 1492937"/>
              <a:gd name="connsiteX2" fmla="*/ 2157284 w 2157284"/>
              <a:gd name="connsiteY2" fmla="*/ 1492937 h 1492937"/>
              <a:gd name="connsiteX3" fmla="*/ 0 w 2157284"/>
              <a:gd name="connsiteY3" fmla="*/ 1492937 h 149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284" h="1492937">
                <a:moveTo>
                  <a:pt x="0" y="0"/>
                </a:moveTo>
                <a:lnTo>
                  <a:pt x="2157284" y="0"/>
                </a:lnTo>
                <a:lnTo>
                  <a:pt x="2157284" y="1492937"/>
                </a:lnTo>
                <a:lnTo>
                  <a:pt x="0" y="1492937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9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B09BB2-7FDB-4978-8B70-8924FF5D61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0066" y="3162882"/>
            <a:ext cx="1601700" cy="1601700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1E7E929-CB63-4D73-B47B-B78B452339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31046" y="4085862"/>
            <a:ext cx="1187663" cy="1193765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7EA12-56A0-4F25-9B15-3B716B77B4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79276" y="4659313"/>
            <a:ext cx="439738" cy="439738"/>
          </a:xfrm>
          <a:prstGeom prst="rect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E4153-D61C-44E7-B5EF-16B957A6139A}"/>
              </a:ext>
            </a:extLst>
          </p:cNvPr>
          <p:cNvSpPr txBox="1"/>
          <p:nvPr userDrawn="1"/>
        </p:nvSpPr>
        <p:spPr>
          <a:xfrm>
            <a:off x="7431358" y="5204060"/>
            <a:ext cx="24798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sz="10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=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10C1D5-8C7E-4B54-A183-6FD57AD483F7}"/>
              </a:ext>
            </a:extLst>
          </p:cNvPr>
          <p:cNvGrpSpPr/>
          <p:nvPr userDrawn="1"/>
        </p:nvGrpSpPr>
        <p:grpSpPr>
          <a:xfrm rot="5400000">
            <a:off x="8732061" y="1179398"/>
            <a:ext cx="503146" cy="500391"/>
            <a:chOff x="5671991" y="4740723"/>
            <a:chExt cx="848019" cy="843376"/>
          </a:xfrm>
          <a:solidFill>
            <a:srgbClr val="D0D0D0"/>
          </a:solidFill>
        </p:grpSpPr>
        <p:sp>
          <p:nvSpPr>
            <p:cNvPr id="8" name="Freeform 130">
              <a:extLst>
                <a:ext uri="{FF2B5EF4-FFF2-40B4-BE49-F238E27FC236}">
                  <a16:creationId xmlns:a16="http://schemas.microsoft.com/office/drawing/2014/main" id="{D58CE2AE-EB18-47F7-9544-6D7DFE642C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313" y="4738402"/>
              <a:ext cx="843374" cy="848018"/>
            </a:xfrm>
            <a:custGeom>
              <a:avLst/>
              <a:gdLst>
                <a:gd name="T0" fmla="*/ 791 w 813"/>
                <a:gd name="T1" fmla="*/ 5 h 814"/>
                <a:gd name="T2" fmla="*/ 5 w 813"/>
                <a:gd name="T3" fmla="*/ 791 h 814"/>
                <a:gd name="T4" fmla="*/ 5 w 813"/>
                <a:gd name="T5" fmla="*/ 809 h 814"/>
                <a:gd name="T6" fmla="*/ 5 w 813"/>
                <a:gd name="T7" fmla="*/ 809 h 814"/>
                <a:gd name="T8" fmla="*/ 22 w 813"/>
                <a:gd name="T9" fmla="*/ 809 h 814"/>
                <a:gd name="T10" fmla="*/ 808 w 813"/>
                <a:gd name="T11" fmla="*/ 23 h 814"/>
                <a:gd name="T12" fmla="*/ 808 w 813"/>
                <a:gd name="T13" fmla="*/ 5 h 814"/>
                <a:gd name="T14" fmla="*/ 808 w 813"/>
                <a:gd name="T15" fmla="*/ 5 h 814"/>
                <a:gd name="T16" fmla="*/ 791 w 813"/>
                <a:gd name="T17" fmla="*/ 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791" y="5"/>
                  </a:moveTo>
                  <a:lnTo>
                    <a:pt x="5" y="791"/>
                  </a:lnTo>
                  <a:cubicBezTo>
                    <a:pt x="0" y="796"/>
                    <a:pt x="0" y="804"/>
                    <a:pt x="5" y="809"/>
                  </a:cubicBezTo>
                  <a:lnTo>
                    <a:pt x="5" y="809"/>
                  </a:lnTo>
                  <a:cubicBezTo>
                    <a:pt x="10" y="814"/>
                    <a:pt x="18" y="814"/>
                    <a:pt x="22" y="809"/>
                  </a:cubicBezTo>
                  <a:lnTo>
                    <a:pt x="808" y="23"/>
                  </a:lnTo>
                  <a:cubicBezTo>
                    <a:pt x="813" y="18"/>
                    <a:pt x="813" y="10"/>
                    <a:pt x="808" y="5"/>
                  </a:cubicBezTo>
                  <a:lnTo>
                    <a:pt x="808" y="5"/>
                  </a:lnTo>
                  <a:cubicBezTo>
                    <a:pt x="804" y="0"/>
                    <a:pt x="796" y="0"/>
                    <a:pt x="79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31">
              <a:extLst>
                <a:ext uri="{FF2B5EF4-FFF2-40B4-BE49-F238E27FC236}">
                  <a16:creationId xmlns:a16="http://schemas.microsoft.com/office/drawing/2014/main" id="{F27AA13A-A43B-4F57-83A2-47BADDCAF7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307" y="4884291"/>
              <a:ext cx="697493" cy="702120"/>
            </a:xfrm>
            <a:custGeom>
              <a:avLst/>
              <a:gdLst>
                <a:gd name="T0" fmla="*/ 652 w 674"/>
                <a:gd name="T1" fmla="*/ 5 h 674"/>
                <a:gd name="T2" fmla="*/ 5 w 674"/>
                <a:gd name="T3" fmla="*/ 651 h 674"/>
                <a:gd name="T4" fmla="*/ 5 w 674"/>
                <a:gd name="T5" fmla="*/ 669 h 674"/>
                <a:gd name="T6" fmla="*/ 5 w 674"/>
                <a:gd name="T7" fmla="*/ 669 h 674"/>
                <a:gd name="T8" fmla="*/ 23 w 674"/>
                <a:gd name="T9" fmla="*/ 669 h 674"/>
                <a:gd name="T10" fmla="*/ 669 w 674"/>
                <a:gd name="T11" fmla="*/ 22 h 674"/>
                <a:gd name="T12" fmla="*/ 669 w 674"/>
                <a:gd name="T13" fmla="*/ 5 h 674"/>
                <a:gd name="T14" fmla="*/ 669 w 674"/>
                <a:gd name="T15" fmla="*/ 5 h 674"/>
                <a:gd name="T16" fmla="*/ 652 w 674"/>
                <a:gd name="T17" fmla="*/ 5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674">
                  <a:moveTo>
                    <a:pt x="652" y="5"/>
                  </a:moveTo>
                  <a:lnTo>
                    <a:pt x="5" y="651"/>
                  </a:lnTo>
                  <a:cubicBezTo>
                    <a:pt x="0" y="656"/>
                    <a:pt x="0" y="664"/>
                    <a:pt x="5" y="669"/>
                  </a:cubicBezTo>
                  <a:lnTo>
                    <a:pt x="5" y="669"/>
                  </a:lnTo>
                  <a:cubicBezTo>
                    <a:pt x="10" y="674"/>
                    <a:pt x="18" y="674"/>
                    <a:pt x="23" y="669"/>
                  </a:cubicBezTo>
                  <a:lnTo>
                    <a:pt x="669" y="22"/>
                  </a:lnTo>
                  <a:cubicBezTo>
                    <a:pt x="674" y="17"/>
                    <a:pt x="674" y="9"/>
                    <a:pt x="669" y="5"/>
                  </a:cubicBezTo>
                  <a:lnTo>
                    <a:pt x="669" y="5"/>
                  </a:lnTo>
                  <a:cubicBezTo>
                    <a:pt x="665" y="0"/>
                    <a:pt x="657" y="0"/>
                    <a:pt x="6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2">
              <a:extLst>
                <a:ext uri="{FF2B5EF4-FFF2-40B4-BE49-F238E27FC236}">
                  <a16:creationId xmlns:a16="http://schemas.microsoft.com/office/drawing/2014/main" id="{3105861C-F1D2-4174-A11F-C6D4E29925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301" y="5016503"/>
              <a:ext cx="565288" cy="569903"/>
            </a:xfrm>
            <a:custGeom>
              <a:avLst/>
              <a:gdLst>
                <a:gd name="T0" fmla="*/ 524 w 546"/>
                <a:gd name="T1" fmla="*/ 5 h 547"/>
                <a:gd name="T2" fmla="*/ 5 w 546"/>
                <a:gd name="T3" fmla="*/ 524 h 547"/>
                <a:gd name="T4" fmla="*/ 5 w 546"/>
                <a:gd name="T5" fmla="*/ 542 h 547"/>
                <a:gd name="T6" fmla="*/ 5 w 546"/>
                <a:gd name="T7" fmla="*/ 542 h 547"/>
                <a:gd name="T8" fmla="*/ 22 w 546"/>
                <a:gd name="T9" fmla="*/ 542 h 547"/>
                <a:gd name="T10" fmla="*/ 541 w 546"/>
                <a:gd name="T11" fmla="*/ 23 h 547"/>
                <a:gd name="T12" fmla="*/ 541 w 546"/>
                <a:gd name="T13" fmla="*/ 5 h 547"/>
                <a:gd name="T14" fmla="*/ 541 w 546"/>
                <a:gd name="T15" fmla="*/ 5 h 547"/>
                <a:gd name="T16" fmla="*/ 524 w 546"/>
                <a:gd name="T17" fmla="*/ 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6" h="547">
                  <a:moveTo>
                    <a:pt x="524" y="5"/>
                  </a:moveTo>
                  <a:lnTo>
                    <a:pt x="5" y="524"/>
                  </a:lnTo>
                  <a:cubicBezTo>
                    <a:pt x="0" y="529"/>
                    <a:pt x="0" y="537"/>
                    <a:pt x="5" y="542"/>
                  </a:cubicBezTo>
                  <a:lnTo>
                    <a:pt x="5" y="542"/>
                  </a:lnTo>
                  <a:cubicBezTo>
                    <a:pt x="9" y="547"/>
                    <a:pt x="17" y="547"/>
                    <a:pt x="22" y="542"/>
                  </a:cubicBezTo>
                  <a:lnTo>
                    <a:pt x="541" y="23"/>
                  </a:lnTo>
                  <a:cubicBezTo>
                    <a:pt x="546" y="18"/>
                    <a:pt x="546" y="10"/>
                    <a:pt x="541" y="5"/>
                  </a:cubicBezTo>
                  <a:lnTo>
                    <a:pt x="541" y="5"/>
                  </a:lnTo>
                  <a:cubicBezTo>
                    <a:pt x="537" y="0"/>
                    <a:pt x="529" y="0"/>
                    <a:pt x="5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3">
              <a:extLst>
                <a:ext uri="{FF2B5EF4-FFF2-40B4-BE49-F238E27FC236}">
                  <a16:creationId xmlns:a16="http://schemas.microsoft.com/office/drawing/2014/main" id="{30C58A4C-525E-427C-9EE8-3612DC5EB3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294" y="5148713"/>
              <a:ext cx="433085" cy="437685"/>
            </a:xfrm>
            <a:custGeom>
              <a:avLst/>
              <a:gdLst>
                <a:gd name="T0" fmla="*/ 397 w 419"/>
                <a:gd name="T1" fmla="*/ 4 h 419"/>
                <a:gd name="T2" fmla="*/ 5 w 419"/>
                <a:gd name="T3" fmla="*/ 396 h 419"/>
                <a:gd name="T4" fmla="*/ 5 w 419"/>
                <a:gd name="T5" fmla="*/ 414 h 419"/>
                <a:gd name="T6" fmla="*/ 5 w 419"/>
                <a:gd name="T7" fmla="*/ 414 h 419"/>
                <a:gd name="T8" fmla="*/ 23 w 419"/>
                <a:gd name="T9" fmla="*/ 414 h 419"/>
                <a:gd name="T10" fmla="*/ 414 w 419"/>
                <a:gd name="T11" fmla="*/ 22 h 419"/>
                <a:gd name="T12" fmla="*/ 414 w 419"/>
                <a:gd name="T13" fmla="*/ 4 h 419"/>
                <a:gd name="T14" fmla="*/ 414 w 419"/>
                <a:gd name="T15" fmla="*/ 4 h 419"/>
                <a:gd name="T16" fmla="*/ 397 w 419"/>
                <a:gd name="T17" fmla="*/ 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19">
                  <a:moveTo>
                    <a:pt x="397" y="4"/>
                  </a:moveTo>
                  <a:lnTo>
                    <a:pt x="5" y="396"/>
                  </a:lnTo>
                  <a:cubicBezTo>
                    <a:pt x="0" y="401"/>
                    <a:pt x="0" y="409"/>
                    <a:pt x="5" y="414"/>
                  </a:cubicBezTo>
                  <a:lnTo>
                    <a:pt x="5" y="414"/>
                  </a:lnTo>
                  <a:cubicBezTo>
                    <a:pt x="10" y="419"/>
                    <a:pt x="18" y="419"/>
                    <a:pt x="23" y="414"/>
                  </a:cubicBezTo>
                  <a:lnTo>
                    <a:pt x="414" y="22"/>
                  </a:lnTo>
                  <a:cubicBezTo>
                    <a:pt x="419" y="17"/>
                    <a:pt x="419" y="9"/>
                    <a:pt x="414" y="4"/>
                  </a:cubicBezTo>
                  <a:lnTo>
                    <a:pt x="414" y="4"/>
                  </a:lnTo>
                  <a:cubicBezTo>
                    <a:pt x="410" y="0"/>
                    <a:pt x="402" y="0"/>
                    <a:pt x="3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4">
              <a:extLst>
                <a:ext uri="{FF2B5EF4-FFF2-40B4-BE49-F238E27FC236}">
                  <a16:creationId xmlns:a16="http://schemas.microsoft.com/office/drawing/2014/main" id="{A42311D3-E6FE-40C7-AD45-098AECD915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288" y="5280925"/>
              <a:ext cx="300879" cy="305468"/>
            </a:xfrm>
            <a:custGeom>
              <a:avLst/>
              <a:gdLst>
                <a:gd name="T0" fmla="*/ 269 w 291"/>
                <a:gd name="T1" fmla="*/ 5 h 292"/>
                <a:gd name="T2" fmla="*/ 4 w 291"/>
                <a:gd name="T3" fmla="*/ 269 h 292"/>
                <a:gd name="T4" fmla="*/ 4 w 291"/>
                <a:gd name="T5" fmla="*/ 287 h 292"/>
                <a:gd name="T6" fmla="*/ 4 w 291"/>
                <a:gd name="T7" fmla="*/ 287 h 292"/>
                <a:gd name="T8" fmla="*/ 22 w 291"/>
                <a:gd name="T9" fmla="*/ 287 h 292"/>
                <a:gd name="T10" fmla="*/ 286 w 291"/>
                <a:gd name="T11" fmla="*/ 23 h 292"/>
                <a:gd name="T12" fmla="*/ 286 w 291"/>
                <a:gd name="T13" fmla="*/ 5 h 292"/>
                <a:gd name="T14" fmla="*/ 286 w 291"/>
                <a:gd name="T15" fmla="*/ 5 h 292"/>
                <a:gd name="T16" fmla="*/ 269 w 291"/>
                <a:gd name="T17" fmla="*/ 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2">
                  <a:moveTo>
                    <a:pt x="269" y="5"/>
                  </a:moveTo>
                  <a:lnTo>
                    <a:pt x="4" y="269"/>
                  </a:lnTo>
                  <a:cubicBezTo>
                    <a:pt x="0" y="274"/>
                    <a:pt x="0" y="282"/>
                    <a:pt x="4" y="287"/>
                  </a:cubicBezTo>
                  <a:lnTo>
                    <a:pt x="4" y="287"/>
                  </a:lnTo>
                  <a:cubicBezTo>
                    <a:pt x="9" y="292"/>
                    <a:pt x="17" y="292"/>
                    <a:pt x="22" y="287"/>
                  </a:cubicBezTo>
                  <a:lnTo>
                    <a:pt x="286" y="23"/>
                  </a:lnTo>
                  <a:cubicBezTo>
                    <a:pt x="291" y="18"/>
                    <a:pt x="291" y="10"/>
                    <a:pt x="286" y="5"/>
                  </a:cubicBezTo>
                  <a:lnTo>
                    <a:pt x="286" y="5"/>
                  </a:lnTo>
                  <a:cubicBezTo>
                    <a:pt x="282" y="0"/>
                    <a:pt x="274" y="0"/>
                    <a:pt x="26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5">
              <a:extLst>
                <a:ext uri="{FF2B5EF4-FFF2-40B4-BE49-F238E27FC236}">
                  <a16:creationId xmlns:a16="http://schemas.microsoft.com/office/drawing/2014/main" id="{5984EC9B-2DAE-4EA4-B894-D183E2A807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281" y="5413135"/>
              <a:ext cx="168676" cy="173251"/>
            </a:xfrm>
            <a:custGeom>
              <a:avLst/>
              <a:gdLst>
                <a:gd name="T0" fmla="*/ 142 w 164"/>
                <a:gd name="T1" fmla="*/ 4 h 164"/>
                <a:gd name="T2" fmla="*/ 5 w 164"/>
                <a:gd name="T3" fmla="*/ 141 h 164"/>
                <a:gd name="T4" fmla="*/ 5 w 164"/>
                <a:gd name="T5" fmla="*/ 159 h 164"/>
                <a:gd name="T6" fmla="*/ 5 w 164"/>
                <a:gd name="T7" fmla="*/ 159 h 164"/>
                <a:gd name="T8" fmla="*/ 22 w 164"/>
                <a:gd name="T9" fmla="*/ 159 h 164"/>
                <a:gd name="T10" fmla="*/ 159 w 164"/>
                <a:gd name="T11" fmla="*/ 22 h 164"/>
                <a:gd name="T12" fmla="*/ 159 w 164"/>
                <a:gd name="T13" fmla="*/ 4 h 164"/>
                <a:gd name="T14" fmla="*/ 159 w 164"/>
                <a:gd name="T15" fmla="*/ 4 h 164"/>
                <a:gd name="T16" fmla="*/ 142 w 164"/>
                <a:gd name="T1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4">
                  <a:moveTo>
                    <a:pt x="142" y="4"/>
                  </a:moveTo>
                  <a:lnTo>
                    <a:pt x="5" y="141"/>
                  </a:lnTo>
                  <a:cubicBezTo>
                    <a:pt x="0" y="146"/>
                    <a:pt x="0" y="154"/>
                    <a:pt x="5" y="159"/>
                  </a:cubicBezTo>
                  <a:lnTo>
                    <a:pt x="5" y="159"/>
                  </a:lnTo>
                  <a:cubicBezTo>
                    <a:pt x="10" y="164"/>
                    <a:pt x="18" y="164"/>
                    <a:pt x="22" y="159"/>
                  </a:cubicBezTo>
                  <a:lnTo>
                    <a:pt x="159" y="22"/>
                  </a:lnTo>
                  <a:cubicBezTo>
                    <a:pt x="164" y="17"/>
                    <a:pt x="164" y="9"/>
                    <a:pt x="159" y="4"/>
                  </a:cubicBezTo>
                  <a:lnTo>
                    <a:pt x="159" y="4"/>
                  </a:lnTo>
                  <a:cubicBezTo>
                    <a:pt x="155" y="0"/>
                    <a:pt x="147" y="0"/>
                    <a:pt x="14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6">
              <a:extLst>
                <a:ext uri="{FF2B5EF4-FFF2-40B4-BE49-F238E27FC236}">
                  <a16:creationId xmlns:a16="http://schemas.microsoft.com/office/drawing/2014/main" id="{19A88A9A-54DE-4938-9A24-CCCDD3BAB8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74273" y="5545346"/>
              <a:ext cx="36470" cy="41033"/>
            </a:xfrm>
            <a:custGeom>
              <a:avLst/>
              <a:gdLst>
                <a:gd name="T0" fmla="*/ 15 w 37"/>
                <a:gd name="T1" fmla="*/ 5 h 37"/>
                <a:gd name="T2" fmla="*/ 5 w 37"/>
                <a:gd name="T3" fmla="*/ 14 h 37"/>
                <a:gd name="T4" fmla="*/ 5 w 37"/>
                <a:gd name="T5" fmla="*/ 32 h 37"/>
                <a:gd name="T6" fmla="*/ 5 w 37"/>
                <a:gd name="T7" fmla="*/ 32 h 37"/>
                <a:gd name="T8" fmla="*/ 23 w 37"/>
                <a:gd name="T9" fmla="*/ 32 h 37"/>
                <a:gd name="T10" fmla="*/ 32 w 37"/>
                <a:gd name="T11" fmla="*/ 22 h 37"/>
                <a:gd name="T12" fmla="*/ 32 w 37"/>
                <a:gd name="T13" fmla="*/ 5 h 37"/>
                <a:gd name="T14" fmla="*/ 32 w 37"/>
                <a:gd name="T15" fmla="*/ 5 h 37"/>
                <a:gd name="T16" fmla="*/ 15 w 37"/>
                <a:gd name="T1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15" y="5"/>
                  </a:moveTo>
                  <a:lnTo>
                    <a:pt x="5" y="14"/>
                  </a:lnTo>
                  <a:cubicBezTo>
                    <a:pt x="0" y="19"/>
                    <a:pt x="0" y="27"/>
                    <a:pt x="5" y="32"/>
                  </a:cubicBezTo>
                  <a:lnTo>
                    <a:pt x="5" y="32"/>
                  </a:lnTo>
                  <a:cubicBezTo>
                    <a:pt x="10" y="37"/>
                    <a:pt x="18" y="37"/>
                    <a:pt x="23" y="32"/>
                  </a:cubicBezTo>
                  <a:lnTo>
                    <a:pt x="32" y="22"/>
                  </a:lnTo>
                  <a:cubicBezTo>
                    <a:pt x="37" y="18"/>
                    <a:pt x="37" y="10"/>
                    <a:pt x="32" y="5"/>
                  </a:cubicBezTo>
                  <a:lnTo>
                    <a:pt x="32" y="5"/>
                  </a:lnTo>
                  <a:cubicBezTo>
                    <a:pt x="28" y="0"/>
                    <a:pt x="20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7">
              <a:extLst>
                <a:ext uri="{FF2B5EF4-FFF2-40B4-BE49-F238E27FC236}">
                  <a16:creationId xmlns:a16="http://schemas.microsoft.com/office/drawing/2014/main" id="{0F8BF79C-91D9-49B1-8BA5-7B8F40AD53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7924" y="4740689"/>
              <a:ext cx="702051" cy="702120"/>
            </a:xfrm>
            <a:custGeom>
              <a:avLst/>
              <a:gdLst>
                <a:gd name="T0" fmla="*/ 22 w 674"/>
                <a:gd name="T1" fmla="*/ 670 h 675"/>
                <a:gd name="T2" fmla="*/ 669 w 674"/>
                <a:gd name="T3" fmla="*/ 23 h 675"/>
                <a:gd name="T4" fmla="*/ 669 w 674"/>
                <a:gd name="T5" fmla="*/ 5 h 675"/>
                <a:gd name="T6" fmla="*/ 669 w 674"/>
                <a:gd name="T7" fmla="*/ 5 h 675"/>
                <a:gd name="T8" fmla="*/ 652 w 674"/>
                <a:gd name="T9" fmla="*/ 5 h 675"/>
                <a:gd name="T10" fmla="*/ 5 w 674"/>
                <a:gd name="T11" fmla="*/ 652 h 675"/>
                <a:gd name="T12" fmla="*/ 5 w 674"/>
                <a:gd name="T13" fmla="*/ 670 h 675"/>
                <a:gd name="T14" fmla="*/ 5 w 674"/>
                <a:gd name="T15" fmla="*/ 670 h 675"/>
                <a:gd name="T16" fmla="*/ 22 w 674"/>
                <a:gd name="T17" fmla="*/ 67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675">
                  <a:moveTo>
                    <a:pt x="22" y="670"/>
                  </a:moveTo>
                  <a:lnTo>
                    <a:pt x="669" y="23"/>
                  </a:lnTo>
                  <a:cubicBezTo>
                    <a:pt x="674" y="18"/>
                    <a:pt x="674" y="10"/>
                    <a:pt x="669" y="5"/>
                  </a:cubicBezTo>
                  <a:lnTo>
                    <a:pt x="669" y="5"/>
                  </a:lnTo>
                  <a:cubicBezTo>
                    <a:pt x="664" y="0"/>
                    <a:pt x="656" y="0"/>
                    <a:pt x="652" y="5"/>
                  </a:cubicBezTo>
                  <a:lnTo>
                    <a:pt x="5" y="652"/>
                  </a:lnTo>
                  <a:cubicBezTo>
                    <a:pt x="0" y="657"/>
                    <a:pt x="0" y="665"/>
                    <a:pt x="5" y="670"/>
                  </a:cubicBezTo>
                  <a:lnTo>
                    <a:pt x="5" y="670"/>
                  </a:lnTo>
                  <a:cubicBezTo>
                    <a:pt x="10" y="675"/>
                    <a:pt x="18" y="675"/>
                    <a:pt x="22" y="6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8">
              <a:extLst>
                <a:ext uri="{FF2B5EF4-FFF2-40B4-BE49-F238E27FC236}">
                  <a16:creationId xmlns:a16="http://schemas.microsoft.com/office/drawing/2014/main" id="{B4D23EA1-E60E-454A-932B-D82339DDAE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50134" y="4740697"/>
              <a:ext cx="569848" cy="569903"/>
            </a:xfrm>
            <a:custGeom>
              <a:avLst/>
              <a:gdLst>
                <a:gd name="T0" fmla="*/ 22 w 547"/>
                <a:gd name="T1" fmla="*/ 542 h 547"/>
                <a:gd name="T2" fmla="*/ 542 w 547"/>
                <a:gd name="T3" fmla="*/ 23 h 547"/>
                <a:gd name="T4" fmla="*/ 542 w 547"/>
                <a:gd name="T5" fmla="*/ 5 h 547"/>
                <a:gd name="T6" fmla="*/ 542 w 547"/>
                <a:gd name="T7" fmla="*/ 5 h 547"/>
                <a:gd name="T8" fmla="*/ 524 w 547"/>
                <a:gd name="T9" fmla="*/ 5 h 547"/>
                <a:gd name="T10" fmla="*/ 5 w 547"/>
                <a:gd name="T11" fmla="*/ 525 h 547"/>
                <a:gd name="T12" fmla="*/ 5 w 547"/>
                <a:gd name="T13" fmla="*/ 542 h 547"/>
                <a:gd name="T14" fmla="*/ 5 w 547"/>
                <a:gd name="T15" fmla="*/ 542 h 547"/>
                <a:gd name="T16" fmla="*/ 22 w 547"/>
                <a:gd name="T17" fmla="*/ 542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547">
                  <a:moveTo>
                    <a:pt x="22" y="542"/>
                  </a:moveTo>
                  <a:lnTo>
                    <a:pt x="542" y="23"/>
                  </a:lnTo>
                  <a:cubicBezTo>
                    <a:pt x="547" y="18"/>
                    <a:pt x="547" y="10"/>
                    <a:pt x="542" y="5"/>
                  </a:cubicBezTo>
                  <a:lnTo>
                    <a:pt x="542" y="5"/>
                  </a:lnTo>
                  <a:cubicBezTo>
                    <a:pt x="537" y="0"/>
                    <a:pt x="529" y="0"/>
                    <a:pt x="524" y="5"/>
                  </a:cubicBezTo>
                  <a:lnTo>
                    <a:pt x="5" y="525"/>
                  </a:lnTo>
                  <a:cubicBezTo>
                    <a:pt x="0" y="529"/>
                    <a:pt x="0" y="537"/>
                    <a:pt x="5" y="542"/>
                  </a:cubicBezTo>
                  <a:lnTo>
                    <a:pt x="5" y="542"/>
                  </a:lnTo>
                  <a:cubicBezTo>
                    <a:pt x="10" y="547"/>
                    <a:pt x="18" y="547"/>
                    <a:pt x="22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30DCDA37-F78C-4C1E-B84A-00DC49619E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82345" y="4740702"/>
              <a:ext cx="437642" cy="437685"/>
            </a:xfrm>
            <a:custGeom>
              <a:avLst/>
              <a:gdLst>
                <a:gd name="T0" fmla="*/ 22 w 419"/>
                <a:gd name="T1" fmla="*/ 415 h 420"/>
                <a:gd name="T2" fmla="*/ 414 w 419"/>
                <a:gd name="T3" fmla="*/ 23 h 420"/>
                <a:gd name="T4" fmla="*/ 414 w 419"/>
                <a:gd name="T5" fmla="*/ 5 h 420"/>
                <a:gd name="T6" fmla="*/ 414 w 419"/>
                <a:gd name="T7" fmla="*/ 5 h 420"/>
                <a:gd name="T8" fmla="*/ 397 w 419"/>
                <a:gd name="T9" fmla="*/ 5 h 420"/>
                <a:gd name="T10" fmla="*/ 5 w 419"/>
                <a:gd name="T11" fmla="*/ 397 h 420"/>
                <a:gd name="T12" fmla="*/ 5 w 419"/>
                <a:gd name="T13" fmla="*/ 415 h 420"/>
                <a:gd name="T14" fmla="*/ 5 w 419"/>
                <a:gd name="T15" fmla="*/ 415 h 420"/>
                <a:gd name="T16" fmla="*/ 22 w 419"/>
                <a:gd name="T17" fmla="*/ 41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20">
                  <a:moveTo>
                    <a:pt x="22" y="415"/>
                  </a:moveTo>
                  <a:lnTo>
                    <a:pt x="414" y="23"/>
                  </a:lnTo>
                  <a:cubicBezTo>
                    <a:pt x="419" y="18"/>
                    <a:pt x="419" y="10"/>
                    <a:pt x="414" y="5"/>
                  </a:cubicBezTo>
                  <a:lnTo>
                    <a:pt x="414" y="5"/>
                  </a:lnTo>
                  <a:cubicBezTo>
                    <a:pt x="409" y="0"/>
                    <a:pt x="401" y="0"/>
                    <a:pt x="397" y="5"/>
                  </a:cubicBezTo>
                  <a:lnTo>
                    <a:pt x="5" y="397"/>
                  </a:lnTo>
                  <a:cubicBezTo>
                    <a:pt x="0" y="402"/>
                    <a:pt x="0" y="410"/>
                    <a:pt x="5" y="415"/>
                  </a:cubicBezTo>
                  <a:lnTo>
                    <a:pt x="5" y="415"/>
                  </a:lnTo>
                  <a:cubicBezTo>
                    <a:pt x="10" y="420"/>
                    <a:pt x="18" y="420"/>
                    <a:pt x="22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0">
              <a:extLst>
                <a:ext uri="{FF2B5EF4-FFF2-40B4-BE49-F238E27FC236}">
                  <a16:creationId xmlns:a16="http://schemas.microsoft.com/office/drawing/2014/main" id="{8998632B-DA39-4A8E-8936-45D2A6BE47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14555" y="4740710"/>
              <a:ext cx="305439" cy="305468"/>
            </a:xfrm>
            <a:custGeom>
              <a:avLst/>
              <a:gdLst>
                <a:gd name="T0" fmla="*/ 22 w 292"/>
                <a:gd name="T1" fmla="*/ 287 h 292"/>
                <a:gd name="T2" fmla="*/ 287 w 292"/>
                <a:gd name="T3" fmla="*/ 23 h 292"/>
                <a:gd name="T4" fmla="*/ 287 w 292"/>
                <a:gd name="T5" fmla="*/ 5 h 292"/>
                <a:gd name="T6" fmla="*/ 287 w 292"/>
                <a:gd name="T7" fmla="*/ 5 h 292"/>
                <a:gd name="T8" fmla="*/ 269 w 292"/>
                <a:gd name="T9" fmla="*/ 5 h 292"/>
                <a:gd name="T10" fmla="*/ 5 w 292"/>
                <a:gd name="T11" fmla="*/ 270 h 292"/>
                <a:gd name="T12" fmla="*/ 5 w 292"/>
                <a:gd name="T13" fmla="*/ 287 h 292"/>
                <a:gd name="T14" fmla="*/ 5 w 292"/>
                <a:gd name="T15" fmla="*/ 287 h 292"/>
                <a:gd name="T16" fmla="*/ 22 w 292"/>
                <a:gd name="T17" fmla="*/ 2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292">
                  <a:moveTo>
                    <a:pt x="22" y="287"/>
                  </a:moveTo>
                  <a:lnTo>
                    <a:pt x="287" y="23"/>
                  </a:lnTo>
                  <a:cubicBezTo>
                    <a:pt x="292" y="18"/>
                    <a:pt x="292" y="10"/>
                    <a:pt x="287" y="5"/>
                  </a:cubicBezTo>
                  <a:lnTo>
                    <a:pt x="287" y="5"/>
                  </a:lnTo>
                  <a:cubicBezTo>
                    <a:pt x="282" y="0"/>
                    <a:pt x="274" y="0"/>
                    <a:pt x="269" y="5"/>
                  </a:cubicBezTo>
                  <a:lnTo>
                    <a:pt x="5" y="270"/>
                  </a:lnTo>
                  <a:cubicBezTo>
                    <a:pt x="0" y="275"/>
                    <a:pt x="0" y="282"/>
                    <a:pt x="5" y="287"/>
                  </a:cubicBezTo>
                  <a:lnTo>
                    <a:pt x="5" y="287"/>
                  </a:lnTo>
                  <a:cubicBezTo>
                    <a:pt x="10" y="292"/>
                    <a:pt x="18" y="292"/>
                    <a:pt x="22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9B54A6C2-14D6-49DE-B612-976D6EFBA5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46767" y="4740715"/>
              <a:ext cx="173233" cy="173251"/>
            </a:xfrm>
            <a:custGeom>
              <a:avLst/>
              <a:gdLst>
                <a:gd name="T0" fmla="*/ 22 w 164"/>
                <a:gd name="T1" fmla="*/ 160 h 165"/>
                <a:gd name="T2" fmla="*/ 159 w 164"/>
                <a:gd name="T3" fmla="*/ 23 h 165"/>
                <a:gd name="T4" fmla="*/ 159 w 164"/>
                <a:gd name="T5" fmla="*/ 5 h 165"/>
                <a:gd name="T6" fmla="*/ 159 w 164"/>
                <a:gd name="T7" fmla="*/ 5 h 165"/>
                <a:gd name="T8" fmla="*/ 142 w 164"/>
                <a:gd name="T9" fmla="*/ 5 h 165"/>
                <a:gd name="T10" fmla="*/ 5 w 164"/>
                <a:gd name="T11" fmla="*/ 142 h 165"/>
                <a:gd name="T12" fmla="*/ 5 w 164"/>
                <a:gd name="T13" fmla="*/ 160 h 165"/>
                <a:gd name="T14" fmla="*/ 5 w 164"/>
                <a:gd name="T15" fmla="*/ 160 h 165"/>
                <a:gd name="T16" fmla="*/ 22 w 164"/>
                <a:gd name="T17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5">
                  <a:moveTo>
                    <a:pt x="22" y="160"/>
                  </a:moveTo>
                  <a:lnTo>
                    <a:pt x="159" y="23"/>
                  </a:lnTo>
                  <a:cubicBezTo>
                    <a:pt x="164" y="18"/>
                    <a:pt x="164" y="10"/>
                    <a:pt x="159" y="5"/>
                  </a:cubicBezTo>
                  <a:lnTo>
                    <a:pt x="159" y="5"/>
                  </a:lnTo>
                  <a:cubicBezTo>
                    <a:pt x="154" y="0"/>
                    <a:pt x="147" y="0"/>
                    <a:pt x="142" y="5"/>
                  </a:cubicBezTo>
                  <a:lnTo>
                    <a:pt x="5" y="142"/>
                  </a:lnTo>
                  <a:cubicBezTo>
                    <a:pt x="0" y="147"/>
                    <a:pt x="0" y="155"/>
                    <a:pt x="5" y="160"/>
                  </a:cubicBezTo>
                  <a:lnTo>
                    <a:pt x="5" y="160"/>
                  </a:lnTo>
                  <a:cubicBezTo>
                    <a:pt x="10" y="165"/>
                    <a:pt x="18" y="165"/>
                    <a:pt x="22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2">
              <a:extLst>
                <a:ext uri="{FF2B5EF4-FFF2-40B4-BE49-F238E27FC236}">
                  <a16:creationId xmlns:a16="http://schemas.microsoft.com/office/drawing/2014/main" id="{37693355-A3E7-43B0-8FCD-ED87E4B15B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481257" y="4743003"/>
              <a:ext cx="41030" cy="36473"/>
            </a:xfrm>
            <a:custGeom>
              <a:avLst/>
              <a:gdLst>
                <a:gd name="T0" fmla="*/ 22 w 37"/>
                <a:gd name="T1" fmla="*/ 32 h 37"/>
                <a:gd name="T2" fmla="*/ 32 w 37"/>
                <a:gd name="T3" fmla="*/ 23 h 37"/>
                <a:gd name="T4" fmla="*/ 32 w 37"/>
                <a:gd name="T5" fmla="*/ 5 h 37"/>
                <a:gd name="T6" fmla="*/ 32 w 37"/>
                <a:gd name="T7" fmla="*/ 5 h 37"/>
                <a:gd name="T8" fmla="*/ 14 w 37"/>
                <a:gd name="T9" fmla="*/ 5 h 37"/>
                <a:gd name="T10" fmla="*/ 5 w 37"/>
                <a:gd name="T11" fmla="*/ 15 h 37"/>
                <a:gd name="T12" fmla="*/ 5 w 37"/>
                <a:gd name="T13" fmla="*/ 32 h 37"/>
                <a:gd name="T14" fmla="*/ 5 w 37"/>
                <a:gd name="T15" fmla="*/ 32 h 37"/>
                <a:gd name="T16" fmla="*/ 22 w 37"/>
                <a:gd name="T1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22" y="32"/>
                  </a:moveTo>
                  <a:lnTo>
                    <a:pt x="32" y="23"/>
                  </a:lnTo>
                  <a:cubicBezTo>
                    <a:pt x="37" y="18"/>
                    <a:pt x="37" y="10"/>
                    <a:pt x="32" y="5"/>
                  </a:cubicBezTo>
                  <a:lnTo>
                    <a:pt x="32" y="5"/>
                  </a:lnTo>
                  <a:cubicBezTo>
                    <a:pt x="27" y="0"/>
                    <a:pt x="19" y="0"/>
                    <a:pt x="14" y="5"/>
                  </a:cubicBezTo>
                  <a:lnTo>
                    <a:pt x="5" y="15"/>
                  </a:lnTo>
                  <a:cubicBezTo>
                    <a:pt x="0" y="20"/>
                    <a:pt x="0" y="28"/>
                    <a:pt x="5" y="32"/>
                  </a:cubicBezTo>
                  <a:lnTo>
                    <a:pt x="5" y="32"/>
                  </a:lnTo>
                  <a:cubicBezTo>
                    <a:pt x="10" y="37"/>
                    <a:pt x="18" y="37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B4904F-8EE8-4234-B538-0BD3E3E68448}"/>
              </a:ext>
            </a:extLst>
          </p:cNvPr>
          <p:cNvGrpSpPr/>
          <p:nvPr userDrawn="1"/>
        </p:nvGrpSpPr>
        <p:grpSpPr>
          <a:xfrm>
            <a:off x="9010561" y="4748389"/>
            <a:ext cx="594948" cy="248465"/>
            <a:chOff x="839135" y="4009761"/>
            <a:chExt cx="594948" cy="24846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5B3CA7D-4459-458D-B251-185F4FF89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35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77B0B1-F192-4926-85CF-93F3F5A4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35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E164E0-3756-44D7-A18B-8CECD2EF3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7EF6B76-2C26-469F-BCBC-B1F8E9587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F8ECC53-1D65-44B9-9683-2A362A50F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C8C3C7-2F3C-4CD6-9D5C-850D03A11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82DD58D-0759-4310-AF8F-145C62818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4918E88-5D4B-453F-AED3-3635F5AB4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B8759822-D711-4FDC-BB50-17F6456825AA}"/>
              </a:ext>
            </a:extLst>
          </p:cNvPr>
          <p:cNvSpPr/>
          <p:nvPr userDrawn="1"/>
        </p:nvSpPr>
        <p:spPr>
          <a:xfrm>
            <a:off x="9579453" y="2287273"/>
            <a:ext cx="197164" cy="197164"/>
          </a:xfrm>
          <a:prstGeom prst="donut">
            <a:avLst>
              <a:gd name="adj" fmla="val 13241"/>
            </a:avLst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D3EB52-2BE9-40DC-92BF-731D5001453E}"/>
              </a:ext>
            </a:extLst>
          </p:cNvPr>
          <p:cNvSpPr/>
          <p:nvPr userDrawn="1"/>
        </p:nvSpPr>
        <p:spPr>
          <a:xfrm flipV="1">
            <a:off x="2660916" y="5641266"/>
            <a:ext cx="101652" cy="101652"/>
          </a:xfrm>
          <a:prstGeom prst="rect">
            <a:avLst/>
          </a:prstGeom>
          <a:noFill/>
          <a:ln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BD1E62-34E4-4673-B37A-5F7EB178346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94391" y="5417595"/>
            <a:ext cx="367255" cy="367256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710F581-449F-423A-9B89-3B5777468E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38542" y="2062162"/>
            <a:ext cx="4385160" cy="2214563"/>
          </a:xfrm>
          <a:custGeom>
            <a:avLst/>
            <a:gdLst>
              <a:gd name="connsiteX0" fmla="*/ 0 w 4385160"/>
              <a:gd name="connsiteY0" fmla="*/ 0 h 2214563"/>
              <a:gd name="connsiteX1" fmla="*/ 4385160 w 4385160"/>
              <a:gd name="connsiteY1" fmla="*/ 0 h 2214563"/>
              <a:gd name="connsiteX2" fmla="*/ 4385160 w 4385160"/>
              <a:gd name="connsiteY2" fmla="*/ 2214563 h 2214563"/>
              <a:gd name="connsiteX3" fmla="*/ 0 w 4385160"/>
              <a:gd name="connsiteY3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160" h="2214563">
                <a:moveTo>
                  <a:pt x="0" y="0"/>
                </a:moveTo>
                <a:lnTo>
                  <a:pt x="4385160" y="0"/>
                </a:lnTo>
                <a:lnTo>
                  <a:pt x="4385160" y="2214563"/>
                </a:lnTo>
                <a:lnTo>
                  <a:pt x="0" y="2214563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C86A4DE7-69A5-466A-A855-6A94B23B69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2426" y="3705225"/>
            <a:ext cx="1347788" cy="858838"/>
          </a:xfrm>
          <a:custGeom>
            <a:avLst/>
            <a:gdLst>
              <a:gd name="connsiteX0" fmla="*/ 0 w 1347788"/>
              <a:gd name="connsiteY0" fmla="*/ 0 h 858838"/>
              <a:gd name="connsiteX1" fmla="*/ 1347788 w 1347788"/>
              <a:gd name="connsiteY1" fmla="*/ 0 h 858838"/>
              <a:gd name="connsiteX2" fmla="*/ 1347788 w 1347788"/>
              <a:gd name="connsiteY2" fmla="*/ 858838 h 858838"/>
              <a:gd name="connsiteX3" fmla="*/ 0 w 1347788"/>
              <a:gd name="connsiteY3" fmla="*/ 858838 h 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788" h="858838">
                <a:moveTo>
                  <a:pt x="0" y="0"/>
                </a:moveTo>
                <a:lnTo>
                  <a:pt x="1347788" y="0"/>
                </a:lnTo>
                <a:lnTo>
                  <a:pt x="1347788" y="858838"/>
                </a:lnTo>
                <a:lnTo>
                  <a:pt x="0" y="85883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FE0E4967-32F2-4359-B21B-ABC34A9212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86243" y="3322614"/>
            <a:ext cx="820768" cy="818194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BA9DEB8-AF75-4212-99F9-BB37D682E3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69325" y="1099985"/>
            <a:ext cx="4653350" cy="4658030"/>
          </a:xfrm>
          <a:prstGeom prst="arc">
            <a:avLst>
              <a:gd name="adj1" fmla="val 12781902"/>
              <a:gd name="adj2" fmla="val 15957797"/>
            </a:avLst>
          </a:prstGeom>
          <a:noFill/>
          <a:ln>
            <a:solidFill>
              <a:srgbClr val="EF004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EBAD7E-7DFA-4993-A3B1-25533E9669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3895" y="1745203"/>
            <a:ext cx="3364210" cy="3367594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E1114-E312-4D84-960A-99F82D2404F5}"/>
              </a:ext>
            </a:extLst>
          </p:cNvPr>
          <p:cNvSpPr txBox="1"/>
          <p:nvPr userDrawn="1"/>
        </p:nvSpPr>
        <p:spPr>
          <a:xfrm>
            <a:off x="10262253" y="2903156"/>
            <a:ext cx="2479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04259-DF8F-4F71-9E69-130C663FAEB1}"/>
              </a:ext>
            </a:extLst>
          </p:cNvPr>
          <p:cNvSpPr txBox="1"/>
          <p:nvPr userDrawn="1"/>
        </p:nvSpPr>
        <p:spPr>
          <a:xfrm rot="10800000">
            <a:off x="6403916" y="2440813"/>
            <a:ext cx="24798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" b="1" spc="-300" dirty="0">
                <a:ln w="12700">
                  <a:noFill/>
                </a:ln>
                <a:solidFill>
                  <a:srgbClr val="D0D0D0"/>
                </a:solidFill>
                <a:latin typeface="PRIMETIME" pitchFamily="2" charset="0"/>
                <a:cs typeface="Mitr Medium" panose="00000600000000000000" pitchFamily="2" charset="-34"/>
              </a:rPr>
              <a:t>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913D2-1950-440A-B439-B52BAA7E25AE}"/>
              </a:ext>
            </a:extLst>
          </p:cNvPr>
          <p:cNvSpPr txBox="1"/>
          <p:nvPr userDrawn="1"/>
        </p:nvSpPr>
        <p:spPr>
          <a:xfrm>
            <a:off x="4768298" y="1132315"/>
            <a:ext cx="2479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spc="-300" dirty="0">
                <a:ln w="12700">
                  <a:solidFill>
                    <a:srgbClr val="D0D0D0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53267C-8934-4431-9AF1-DFE454D0F87F}"/>
              </a:ext>
            </a:extLst>
          </p:cNvPr>
          <p:cNvCxnSpPr>
            <a:cxnSpLocks/>
          </p:cNvCxnSpPr>
          <p:nvPr userDrawn="1"/>
        </p:nvCxnSpPr>
        <p:spPr>
          <a:xfrm>
            <a:off x="1860064" y="2102537"/>
            <a:ext cx="471948" cy="0"/>
          </a:xfrm>
          <a:prstGeom prst="line">
            <a:avLst/>
          </a:prstGeom>
          <a:ln w="19050" cap="rnd"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904ABAC-13E0-4059-AD42-F07B5F8AFCAB}"/>
              </a:ext>
            </a:extLst>
          </p:cNvPr>
          <p:cNvSpPr/>
          <p:nvPr userDrawn="1"/>
        </p:nvSpPr>
        <p:spPr>
          <a:xfrm flipV="1">
            <a:off x="6018921" y="1022907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5CEB970-6940-4DE0-8F2A-1C780B7995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60064" y="3270385"/>
            <a:ext cx="4985890" cy="2484585"/>
          </a:xfrm>
          <a:custGeom>
            <a:avLst/>
            <a:gdLst>
              <a:gd name="connsiteX0" fmla="*/ 0 w 4985890"/>
              <a:gd name="connsiteY0" fmla="*/ 0 h 2484585"/>
              <a:gd name="connsiteX1" fmla="*/ 4985890 w 4985890"/>
              <a:gd name="connsiteY1" fmla="*/ 0 h 2484585"/>
              <a:gd name="connsiteX2" fmla="*/ 4985890 w 4985890"/>
              <a:gd name="connsiteY2" fmla="*/ 2484585 h 2484585"/>
              <a:gd name="connsiteX3" fmla="*/ 0 w 4985890"/>
              <a:gd name="connsiteY3" fmla="*/ 2484585 h 248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5890" h="2484585">
                <a:moveTo>
                  <a:pt x="0" y="0"/>
                </a:moveTo>
                <a:lnTo>
                  <a:pt x="4985890" y="0"/>
                </a:lnTo>
                <a:lnTo>
                  <a:pt x="4985890" y="2484585"/>
                </a:lnTo>
                <a:lnTo>
                  <a:pt x="0" y="248458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C9A342A-8088-4E41-BA52-466AFE3188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14483" y="2111834"/>
            <a:ext cx="3549859" cy="2025714"/>
          </a:xfrm>
          <a:custGeom>
            <a:avLst/>
            <a:gdLst>
              <a:gd name="connsiteX0" fmla="*/ 0 w 3549859"/>
              <a:gd name="connsiteY0" fmla="*/ 0 h 2025714"/>
              <a:gd name="connsiteX1" fmla="*/ 3549859 w 3549859"/>
              <a:gd name="connsiteY1" fmla="*/ 0 h 2025714"/>
              <a:gd name="connsiteX2" fmla="*/ 3549859 w 3549859"/>
              <a:gd name="connsiteY2" fmla="*/ 2025714 h 2025714"/>
              <a:gd name="connsiteX3" fmla="*/ 0 w 3549859"/>
              <a:gd name="connsiteY3" fmla="*/ 2025714 h 20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859" h="2025714">
                <a:moveTo>
                  <a:pt x="0" y="0"/>
                </a:moveTo>
                <a:lnTo>
                  <a:pt x="3549859" y="0"/>
                </a:lnTo>
                <a:lnTo>
                  <a:pt x="3549859" y="2025714"/>
                </a:lnTo>
                <a:lnTo>
                  <a:pt x="0" y="2025714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0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A46207A3-3B2C-4259-9732-297AA7D9B7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8078" y="1337424"/>
            <a:ext cx="434975" cy="434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8FC066E-F0D9-4F5F-B21A-D645A3E737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16364" y="2033238"/>
            <a:ext cx="3088764" cy="3091615"/>
          </a:xfrm>
          <a:prstGeom prst="ellipse">
            <a:avLst/>
          </a:prstGeom>
          <a:solidFill>
            <a:srgbClr val="0A0A0A"/>
          </a:solid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6D991C-4A75-4406-A17E-4ACBE045446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995208" y="1232536"/>
            <a:ext cx="190656" cy="190657"/>
          </a:xfrm>
          <a:prstGeom prst="line">
            <a:avLst/>
          </a:prstGeom>
          <a:ln w="1270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854D24-BAC2-4766-A2BD-CA52C8519FD1}"/>
              </a:ext>
            </a:extLst>
          </p:cNvPr>
          <p:cNvSpPr txBox="1"/>
          <p:nvPr userDrawn="1"/>
        </p:nvSpPr>
        <p:spPr>
          <a:xfrm rot="10800000">
            <a:off x="5962218" y="1044412"/>
            <a:ext cx="325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spc="-300" dirty="0">
                <a:ln w="12700">
                  <a:solidFill>
                    <a:srgbClr val="D0D0D0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V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DE927B50-5A04-4D4E-83A1-4D0F9C762F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78429" y="1576457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C7682BC-8778-4B2B-B7F6-40385120777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78429" y="1982856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4DBDF3-059A-4505-ADA0-8CC621ED5F19}"/>
              </a:ext>
            </a:extLst>
          </p:cNvPr>
          <p:cNvSpPr/>
          <p:nvPr userDrawn="1"/>
        </p:nvSpPr>
        <p:spPr>
          <a:xfrm>
            <a:off x="7622982" y="2071076"/>
            <a:ext cx="20320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D0D0D0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119CE4-FF4E-41AA-8921-3B7C113817C5}"/>
              </a:ext>
            </a:extLst>
          </p:cNvPr>
          <p:cNvSpPr/>
          <p:nvPr userDrawn="1"/>
        </p:nvSpPr>
        <p:spPr>
          <a:xfrm>
            <a:off x="7622982" y="1664677"/>
            <a:ext cx="20320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D0D0D0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F603B7-A45A-472B-BE6E-282A2E568CF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096651" y="5334000"/>
            <a:ext cx="803509" cy="803515"/>
          </a:xfrm>
          <a:prstGeom prst="line">
            <a:avLst/>
          </a:prstGeom>
          <a:ln w="12700"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77D64B-0AD5-4C57-891F-C1E891484BE6}"/>
              </a:ext>
            </a:extLst>
          </p:cNvPr>
          <p:cNvGrpSpPr/>
          <p:nvPr userDrawn="1"/>
        </p:nvGrpSpPr>
        <p:grpSpPr>
          <a:xfrm>
            <a:off x="8697772" y="2892965"/>
            <a:ext cx="248772" cy="420187"/>
            <a:chOff x="8697772" y="2892965"/>
            <a:chExt cx="248772" cy="42018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DF3B42-6B32-4E5E-B0D2-3768C969A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7772" y="2892965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191FD9-77AF-4FCD-87BE-53370A681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7772" y="3064356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064EF4-A493-4F5D-A942-D0BCA3D04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7772" y="3241276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2A5F27-63D6-4010-BA47-1153B3AF2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675" y="2892965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C0FC0C-D2CD-4239-86ED-A8B3009D0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675" y="3064356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B91A7CE-754D-414D-8AC2-044348542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675" y="3241276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967BE95-B4DE-40E3-BBA4-2BED40A00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31936" y="3003849"/>
            <a:ext cx="651661" cy="651661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29CD75-E7B8-4181-9234-A12915FB7A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76272" y="5486451"/>
            <a:ext cx="346710" cy="34671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C932491C-4B68-4434-93B4-89F8A8DDCEC3}"/>
              </a:ext>
            </a:extLst>
          </p:cNvPr>
          <p:cNvSpPr/>
          <p:nvPr userDrawn="1"/>
        </p:nvSpPr>
        <p:spPr>
          <a:xfrm>
            <a:off x="7172904" y="5374197"/>
            <a:ext cx="224508" cy="224508"/>
          </a:xfrm>
          <a:prstGeom prst="donut">
            <a:avLst>
              <a:gd name="adj" fmla="val 6957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838F3F-0BDD-4327-A68A-51310C2260C4}"/>
              </a:ext>
            </a:extLst>
          </p:cNvPr>
          <p:cNvSpPr/>
          <p:nvPr userDrawn="1"/>
        </p:nvSpPr>
        <p:spPr>
          <a:xfrm flipV="1">
            <a:off x="9631918" y="1863842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B10DC2-D75A-4D2B-9578-142E1A43923F}"/>
              </a:ext>
            </a:extLst>
          </p:cNvPr>
          <p:cNvSpPr txBox="1"/>
          <p:nvPr userDrawn="1"/>
        </p:nvSpPr>
        <p:spPr>
          <a:xfrm rot="2700000">
            <a:off x="2491059" y="5239529"/>
            <a:ext cx="325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spc="-300" dirty="0">
                <a:ln w="12700">
                  <a:noFill/>
                </a:ln>
                <a:solidFill>
                  <a:srgbClr val="EF004E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+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9C5AD30-1C4B-4D62-8274-7392583093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8424" y="1576458"/>
            <a:ext cx="2472360" cy="3646805"/>
          </a:xfrm>
          <a:custGeom>
            <a:avLst/>
            <a:gdLst>
              <a:gd name="connsiteX0" fmla="*/ 0 w 2472360"/>
              <a:gd name="connsiteY0" fmla="*/ 0 h 3646805"/>
              <a:gd name="connsiteX1" fmla="*/ 2472360 w 2472360"/>
              <a:gd name="connsiteY1" fmla="*/ 0 h 3646805"/>
              <a:gd name="connsiteX2" fmla="*/ 2472360 w 2472360"/>
              <a:gd name="connsiteY2" fmla="*/ 3646805 h 3646805"/>
              <a:gd name="connsiteX3" fmla="*/ 0 w 2472360"/>
              <a:gd name="connsiteY3" fmla="*/ 3646805 h 3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2360" h="3646805">
                <a:moveTo>
                  <a:pt x="0" y="0"/>
                </a:moveTo>
                <a:lnTo>
                  <a:pt x="2472360" y="0"/>
                </a:lnTo>
                <a:lnTo>
                  <a:pt x="2472360" y="3646805"/>
                </a:lnTo>
                <a:lnTo>
                  <a:pt x="0" y="364680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51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16B5CEEB-99F4-41C2-80FB-9880E5170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12613" y="1479559"/>
            <a:ext cx="3894964" cy="3898882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F1A49-0ED1-44E9-AA11-76E921F76842}"/>
              </a:ext>
            </a:extLst>
          </p:cNvPr>
          <p:cNvSpPr txBox="1"/>
          <p:nvPr userDrawn="1"/>
        </p:nvSpPr>
        <p:spPr>
          <a:xfrm>
            <a:off x="4585405" y="5870205"/>
            <a:ext cx="247981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100" b="1" spc="-300" dirty="0">
                <a:ln w="12700">
                  <a:noFill/>
                </a:ln>
                <a:solidFill>
                  <a:srgbClr val="EF004E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A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E027EA7E-E642-404F-B95D-D8F60F5F285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64898" y="3083719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D2491619-6E01-43E3-864A-CB10D8A00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64898" y="3490118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8769D-4364-443E-BB49-A3394F92BDDE}"/>
              </a:ext>
            </a:extLst>
          </p:cNvPr>
          <p:cNvSpPr/>
          <p:nvPr userDrawn="1"/>
        </p:nvSpPr>
        <p:spPr>
          <a:xfrm>
            <a:off x="4109451" y="3578338"/>
            <a:ext cx="20320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D0D0D0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C75AA-AD26-4EA8-A18A-054DC9928D84}"/>
              </a:ext>
            </a:extLst>
          </p:cNvPr>
          <p:cNvSpPr/>
          <p:nvPr userDrawn="1"/>
        </p:nvSpPr>
        <p:spPr>
          <a:xfrm>
            <a:off x="4109451" y="3171939"/>
            <a:ext cx="20320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D0D0D0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1F7B88-60DD-4EFB-B375-85CF3D7FCE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734" y="5429024"/>
            <a:ext cx="485004" cy="485004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CC8B5C-13F3-48B8-A050-5B35904B57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00940" y="4439803"/>
            <a:ext cx="233363" cy="233363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F3FF6-FD5B-4657-B81D-60892A798F53}"/>
              </a:ext>
            </a:extLst>
          </p:cNvPr>
          <p:cNvSpPr txBox="1"/>
          <p:nvPr userDrawn="1"/>
        </p:nvSpPr>
        <p:spPr>
          <a:xfrm>
            <a:off x="1860063" y="1177774"/>
            <a:ext cx="158697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b="1" spc="-300" dirty="0">
                <a:ln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40F2C-4619-41EE-8B9B-CD32AE7A7057}"/>
              </a:ext>
            </a:extLst>
          </p:cNvPr>
          <p:cNvSpPr txBox="1"/>
          <p:nvPr userDrawn="1"/>
        </p:nvSpPr>
        <p:spPr>
          <a:xfrm>
            <a:off x="2608887" y="5117470"/>
            <a:ext cx="52770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600" b="1" spc="-300" dirty="0">
                <a:ln w="12700">
                  <a:solidFill>
                    <a:srgbClr val="E6E6E6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EBF385-3B93-4645-A83B-31E1439E39E3}"/>
              </a:ext>
            </a:extLst>
          </p:cNvPr>
          <p:cNvGrpSpPr/>
          <p:nvPr userDrawn="1"/>
        </p:nvGrpSpPr>
        <p:grpSpPr>
          <a:xfrm rot="2700000">
            <a:off x="10647081" y="4891194"/>
            <a:ext cx="269066" cy="267809"/>
            <a:chOff x="3856038" y="3978275"/>
            <a:chExt cx="339725" cy="3381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B985AB-F561-4A1F-8A85-D8187CB0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4138613"/>
              <a:ext cx="339725" cy="17463"/>
            </a:xfrm>
            <a:custGeom>
              <a:avLst/>
              <a:gdLst>
                <a:gd name="T0" fmla="*/ 330 w 339"/>
                <a:gd name="T1" fmla="*/ 0 h 17"/>
                <a:gd name="T2" fmla="*/ 9 w 339"/>
                <a:gd name="T3" fmla="*/ 0 h 17"/>
                <a:gd name="T4" fmla="*/ 0 w 339"/>
                <a:gd name="T5" fmla="*/ 8 h 17"/>
                <a:gd name="T6" fmla="*/ 0 w 339"/>
                <a:gd name="T7" fmla="*/ 8 h 17"/>
                <a:gd name="T8" fmla="*/ 9 w 339"/>
                <a:gd name="T9" fmla="*/ 17 h 17"/>
                <a:gd name="T10" fmla="*/ 330 w 339"/>
                <a:gd name="T11" fmla="*/ 17 h 17"/>
                <a:gd name="T12" fmla="*/ 339 w 339"/>
                <a:gd name="T13" fmla="*/ 8 h 17"/>
                <a:gd name="T14" fmla="*/ 339 w 339"/>
                <a:gd name="T15" fmla="*/ 8 h 17"/>
                <a:gd name="T16" fmla="*/ 330 w 3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17">
                  <a:moveTo>
                    <a:pt x="330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330" y="17"/>
                  </a:lnTo>
                  <a:cubicBezTo>
                    <a:pt x="335" y="17"/>
                    <a:pt x="339" y="13"/>
                    <a:pt x="339" y="8"/>
                  </a:cubicBezTo>
                  <a:lnTo>
                    <a:pt x="339" y="8"/>
                  </a:lnTo>
                  <a:cubicBezTo>
                    <a:pt x="339" y="4"/>
                    <a:pt x="335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43C9151-123E-44D3-B3AB-FE660FEF5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3978275"/>
              <a:ext cx="17462" cy="338138"/>
            </a:xfrm>
            <a:custGeom>
              <a:avLst/>
              <a:gdLst>
                <a:gd name="T0" fmla="*/ 17 w 17"/>
                <a:gd name="T1" fmla="*/ 330 h 339"/>
                <a:gd name="T2" fmla="*/ 17 w 17"/>
                <a:gd name="T3" fmla="*/ 9 h 339"/>
                <a:gd name="T4" fmla="*/ 8 w 17"/>
                <a:gd name="T5" fmla="*/ 0 h 339"/>
                <a:gd name="T6" fmla="*/ 8 w 17"/>
                <a:gd name="T7" fmla="*/ 0 h 339"/>
                <a:gd name="T8" fmla="*/ 0 w 17"/>
                <a:gd name="T9" fmla="*/ 9 h 339"/>
                <a:gd name="T10" fmla="*/ 0 w 17"/>
                <a:gd name="T11" fmla="*/ 330 h 339"/>
                <a:gd name="T12" fmla="*/ 8 w 17"/>
                <a:gd name="T13" fmla="*/ 339 h 339"/>
                <a:gd name="T14" fmla="*/ 8 w 17"/>
                <a:gd name="T15" fmla="*/ 339 h 339"/>
                <a:gd name="T16" fmla="*/ 17 w 17"/>
                <a:gd name="T17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9">
                  <a:moveTo>
                    <a:pt x="17" y="330"/>
                  </a:move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330"/>
                  </a:lnTo>
                  <a:cubicBezTo>
                    <a:pt x="0" y="335"/>
                    <a:pt x="4" y="339"/>
                    <a:pt x="8" y="339"/>
                  </a:cubicBezTo>
                  <a:lnTo>
                    <a:pt x="8" y="339"/>
                  </a:lnTo>
                  <a:cubicBezTo>
                    <a:pt x="13" y="339"/>
                    <a:pt x="17" y="335"/>
                    <a:pt x="17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FC4E165-0ADA-4CA9-AD6F-2882C25487AB}"/>
              </a:ext>
            </a:extLst>
          </p:cNvPr>
          <p:cNvSpPr/>
          <p:nvPr userDrawn="1"/>
        </p:nvSpPr>
        <p:spPr>
          <a:xfrm flipV="1">
            <a:off x="8298819" y="1662819"/>
            <a:ext cx="101652" cy="101652"/>
          </a:xfrm>
          <a:prstGeom prst="rect">
            <a:avLst/>
          </a:prstGeom>
          <a:noFill/>
          <a:ln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6AF036-A052-4FE9-AA02-DF22F45CA832}"/>
              </a:ext>
            </a:extLst>
          </p:cNvPr>
          <p:cNvSpPr/>
          <p:nvPr userDrawn="1"/>
        </p:nvSpPr>
        <p:spPr>
          <a:xfrm>
            <a:off x="3327258" y="1894171"/>
            <a:ext cx="172134" cy="172134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CBA0BD-8881-4823-B9AE-087F92863AF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85406" y="1172816"/>
            <a:ext cx="3021189" cy="4452649"/>
          </a:xfrm>
          <a:custGeom>
            <a:avLst/>
            <a:gdLst>
              <a:gd name="connsiteX0" fmla="*/ 0 w 3021189"/>
              <a:gd name="connsiteY0" fmla="*/ 0 h 4452649"/>
              <a:gd name="connsiteX1" fmla="*/ 3021189 w 3021189"/>
              <a:gd name="connsiteY1" fmla="*/ 0 h 4452649"/>
              <a:gd name="connsiteX2" fmla="*/ 3021189 w 3021189"/>
              <a:gd name="connsiteY2" fmla="*/ 4452649 h 4452649"/>
              <a:gd name="connsiteX3" fmla="*/ 0 w 3021189"/>
              <a:gd name="connsiteY3" fmla="*/ 4452649 h 44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189" h="4452649">
                <a:moveTo>
                  <a:pt x="0" y="0"/>
                </a:moveTo>
                <a:lnTo>
                  <a:pt x="3021189" y="0"/>
                </a:lnTo>
                <a:lnTo>
                  <a:pt x="3021189" y="4452649"/>
                </a:lnTo>
                <a:lnTo>
                  <a:pt x="0" y="4452649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8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161ED393-9872-4464-A616-D9E4433456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94086" y="927100"/>
            <a:ext cx="5003828" cy="5003800"/>
          </a:xfrm>
          <a:prstGeom prst="ellipse">
            <a:avLst/>
          </a:pr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65BEF0F-0E2F-4CDE-92F7-DE01273F33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62545" y="1395556"/>
            <a:ext cx="4066910" cy="4066888"/>
          </a:xfrm>
          <a:prstGeom prst="ellipse">
            <a:avLst/>
          </a:pr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5FF1C8F-F212-4742-9561-CFF3C7B405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3263" y="927100"/>
            <a:ext cx="1420813" cy="1422400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5806F90-C97D-4E6F-B4C0-1AD8CBC37B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84650" y="1200869"/>
            <a:ext cx="379413" cy="379413"/>
          </a:xfrm>
          <a:prstGeom prst="ellipse">
            <a:avLst/>
          </a:pr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AAC8211-B3FF-4806-9348-52ADBDEE9C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48338" y="4084638"/>
            <a:ext cx="2074863" cy="2076450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4E8F30F3-6B67-4B4B-BFFB-C0E7D8172E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05825" y="5427354"/>
            <a:ext cx="265113" cy="266700"/>
          </a:xfrm>
          <a:prstGeom prst="rect">
            <a:avLst/>
          </a:prstGeom>
          <a:solidFill>
            <a:srgbClr val="D0D0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B9F6C1A5-DDD9-486A-B9DA-F46BCA3187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71763" y="5292725"/>
            <a:ext cx="457200" cy="45720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D0607-16EC-459D-8543-4A873828483C}"/>
              </a:ext>
            </a:extLst>
          </p:cNvPr>
          <p:cNvSpPr txBox="1"/>
          <p:nvPr userDrawn="1"/>
        </p:nvSpPr>
        <p:spPr>
          <a:xfrm>
            <a:off x="1946438" y="1521600"/>
            <a:ext cx="36154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spc="-300" dirty="0">
                <a:ln w="12700">
                  <a:solidFill>
                    <a:srgbClr val="E6E6E6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B03E7-91D0-4AC0-811D-F67F13008A9D}"/>
              </a:ext>
            </a:extLst>
          </p:cNvPr>
          <p:cNvSpPr txBox="1"/>
          <p:nvPr userDrawn="1"/>
        </p:nvSpPr>
        <p:spPr>
          <a:xfrm>
            <a:off x="9192976" y="4893469"/>
            <a:ext cx="508473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600" b="1" spc="-300" dirty="0">
                <a:ln w="12700"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A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91241A86-36F7-428B-B85D-D3C57F25A7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96225" y="2985182"/>
            <a:ext cx="1187450" cy="1190625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E1D8E2B0-5E07-4805-BF5E-13DA3804EA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4615" y="4648767"/>
            <a:ext cx="165185" cy="16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E7B50B-B640-4078-8995-8F73FD0A83ED}"/>
              </a:ext>
            </a:extLst>
          </p:cNvPr>
          <p:cNvCxnSpPr/>
          <p:nvPr userDrawn="1"/>
        </p:nvCxnSpPr>
        <p:spPr>
          <a:xfrm>
            <a:off x="9035599" y="1995948"/>
            <a:ext cx="353962" cy="0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0E4896-8BF0-4E49-BC59-636F6EE5B25D}"/>
              </a:ext>
            </a:extLst>
          </p:cNvPr>
          <p:cNvCxnSpPr>
            <a:cxnSpLocks/>
          </p:cNvCxnSpPr>
          <p:nvPr userDrawn="1"/>
        </p:nvCxnSpPr>
        <p:spPr>
          <a:xfrm flipH="1">
            <a:off x="7126872" y="927100"/>
            <a:ext cx="1723953" cy="1723949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BFBDC4-83A5-4B69-AD81-ED7F756D4ACA}"/>
              </a:ext>
            </a:extLst>
          </p:cNvPr>
          <p:cNvCxnSpPr>
            <a:cxnSpLocks/>
          </p:cNvCxnSpPr>
          <p:nvPr userDrawn="1"/>
        </p:nvCxnSpPr>
        <p:spPr>
          <a:xfrm flipH="1">
            <a:off x="3847306" y="5539800"/>
            <a:ext cx="390814" cy="390814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4963C97B-9DCE-46AE-AA65-A3732355D6A7}"/>
              </a:ext>
            </a:extLst>
          </p:cNvPr>
          <p:cNvSpPr/>
          <p:nvPr userDrawn="1"/>
        </p:nvSpPr>
        <p:spPr>
          <a:xfrm>
            <a:off x="6071563" y="5744057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9C0601-80EB-472B-88A4-80B535364211}"/>
              </a:ext>
            </a:extLst>
          </p:cNvPr>
          <p:cNvSpPr/>
          <p:nvPr userDrawn="1"/>
        </p:nvSpPr>
        <p:spPr>
          <a:xfrm flipV="1">
            <a:off x="2823285" y="5444247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28437C-DFAC-492F-9D26-6511B3F6ADCD}"/>
              </a:ext>
            </a:extLst>
          </p:cNvPr>
          <p:cNvGrpSpPr/>
          <p:nvPr userDrawn="1"/>
        </p:nvGrpSpPr>
        <p:grpSpPr>
          <a:xfrm>
            <a:off x="3192761" y="4610360"/>
            <a:ext cx="1120130" cy="248465"/>
            <a:chOff x="313953" y="4009761"/>
            <a:chExt cx="1120130" cy="24846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060FB0-16C8-489B-94F9-827E0156A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53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A0444D6-0CA3-4CBE-9291-6751F346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56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C25FF0-4382-4D37-B52A-49FE0AAB4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232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291FADA-6E3F-4C9F-BD35-7012F677E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35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6E8C7F-7A6F-4448-85E3-ED90274E7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53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28A3AB9-A55A-40C7-B146-D4C20221D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56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455C6CB-C7D7-4BA6-BEB5-8D37A53C8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232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2952D42-682F-468F-B38A-DC7322F1A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35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BCE8A3-76E1-4467-8BED-7AD563FE0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0D27AC5-E09F-4BF6-9E4F-B02A036F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E9ED64-2079-4E34-BE29-12ABAF07E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E952CE-0FD3-4C51-BA67-7A1D9769E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2FAD60-66AA-462D-9102-7EEC19E7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D19BE3B-2E62-4EEB-9C0E-9695193B6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17F2EBE7-F6BE-4E2C-8882-21643E9A0399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7547269" y="1470484"/>
            <a:ext cx="339725" cy="17463"/>
          </a:xfrm>
          <a:custGeom>
            <a:avLst/>
            <a:gdLst>
              <a:gd name="T0" fmla="*/ 330 w 339"/>
              <a:gd name="T1" fmla="*/ 0 h 17"/>
              <a:gd name="T2" fmla="*/ 9 w 339"/>
              <a:gd name="T3" fmla="*/ 0 h 17"/>
              <a:gd name="T4" fmla="*/ 0 w 339"/>
              <a:gd name="T5" fmla="*/ 8 h 17"/>
              <a:gd name="T6" fmla="*/ 0 w 339"/>
              <a:gd name="T7" fmla="*/ 8 h 17"/>
              <a:gd name="T8" fmla="*/ 9 w 339"/>
              <a:gd name="T9" fmla="*/ 17 h 17"/>
              <a:gd name="T10" fmla="*/ 330 w 339"/>
              <a:gd name="T11" fmla="*/ 17 h 17"/>
              <a:gd name="T12" fmla="*/ 339 w 339"/>
              <a:gd name="T13" fmla="*/ 8 h 17"/>
              <a:gd name="T14" fmla="*/ 339 w 339"/>
              <a:gd name="T15" fmla="*/ 8 h 17"/>
              <a:gd name="T16" fmla="*/ 330 w 339"/>
              <a:gd name="T1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9" h="17">
                <a:moveTo>
                  <a:pt x="330" y="0"/>
                </a:moveTo>
                <a:lnTo>
                  <a:pt x="9" y="0"/>
                </a:lnTo>
                <a:cubicBezTo>
                  <a:pt x="4" y="0"/>
                  <a:pt x="0" y="4"/>
                  <a:pt x="0" y="8"/>
                </a:cubicBezTo>
                <a:lnTo>
                  <a:pt x="0" y="8"/>
                </a:lnTo>
                <a:cubicBezTo>
                  <a:pt x="0" y="13"/>
                  <a:pt x="4" y="17"/>
                  <a:pt x="9" y="17"/>
                </a:cubicBezTo>
                <a:lnTo>
                  <a:pt x="330" y="17"/>
                </a:lnTo>
                <a:cubicBezTo>
                  <a:pt x="335" y="17"/>
                  <a:pt x="339" y="13"/>
                  <a:pt x="339" y="8"/>
                </a:cubicBezTo>
                <a:lnTo>
                  <a:pt x="339" y="8"/>
                </a:lnTo>
                <a:cubicBezTo>
                  <a:pt x="339" y="4"/>
                  <a:pt x="335" y="0"/>
                  <a:pt x="330" y="0"/>
                </a:cubicBezTo>
                <a:close/>
              </a:path>
            </a:pathLst>
          </a:custGeom>
          <a:solidFill>
            <a:srgbClr val="D0D0D0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4E8528F0-2BEE-42CD-8D43-76F6AA5B228A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7707839" y="1309584"/>
            <a:ext cx="17462" cy="338138"/>
          </a:xfrm>
          <a:custGeom>
            <a:avLst/>
            <a:gdLst>
              <a:gd name="T0" fmla="*/ 17 w 17"/>
              <a:gd name="T1" fmla="*/ 330 h 339"/>
              <a:gd name="T2" fmla="*/ 17 w 17"/>
              <a:gd name="T3" fmla="*/ 9 h 339"/>
              <a:gd name="T4" fmla="*/ 8 w 17"/>
              <a:gd name="T5" fmla="*/ 0 h 339"/>
              <a:gd name="T6" fmla="*/ 8 w 17"/>
              <a:gd name="T7" fmla="*/ 0 h 339"/>
              <a:gd name="T8" fmla="*/ 0 w 17"/>
              <a:gd name="T9" fmla="*/ 9 h 339"/>
              <a:gd name="T10" fmla="*/ 0 w 17"/>
              <a:gd name="T11" fmla="*/ 330 h 339"/>
              <a:gd name="T12" fmla="*/ 8 w 17"/>
              <a:gd name="T13" fmla="*/ 339 h 339"/>
              <a:gd name="T14" fmla="*/ 8 w 17"/>
              <a:gd name="T15" fmla="*/ 339 h 339"/>
              <a:gd name="T16" fmla="*/ 17 w 17"/>
              <a:gd name="T17" fmla="*/ 33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39">
                <a:moveTo>
                  <a:pt x="17" y="330"/>
                </a:moveTo>
                <a:lnTo>
                  <a:pt x="17" y="9"/>
                </a:lnTo>
                <a:cubicBezTo>
                  <a:pt x="17" y="4"/>
                  <a:pt x="13" y="0"/>
                  <a:pt x="8" y="0"/>
                </a:cubicBezTo>
                <a:lnTo>
                  <a:pt x="8" y="0"/>
                </a:lnTo>
                <a:cubicBezTo>
                  <a:pt x="4" y="0"/>
                  <a:pt x="0" y="4"/>
                  <a:pt x="0" y="9"/>
                </a:cubicBezTo>
                <a:lnTo>
                  <a:pt x="0" y="330"/>
                </a:lnTo>
                <a:cubicBezTo>
                  <a:pt x="0" y="335"/>
                  <a:pt x="4" y="339"/>
                  <a:pt x="8" y="339"/>
                </a:cubicBezTo>
                <a:lnTo>
                  <a:pt x="8" y="339"/>
                </a:lnTo>
                <a:cubicBezTo>
                  <a:pt x="13" y="339"/>
                  <a:pt x="17" y="335"/>
                  <a:pt x="17" y="330"/>
                </a:cubicBezTo>
                <a:close/>
              </a:path>
            </a:pathLst>
          </a:custGeom>
          <a:solidFill>
            <a:srgbClr val="D0D0D0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5E649EA9-D210-409B-97E2-62129D73FA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39999" y="1384299"/>
            <a:ext cx="1861545" cy="1863862"/>
          </a:xfrm>
          <a:custGeom>
            <a:avLst/>
            <a:gdLst>
              <a:gd name="connsiteX0" fmla="*/ 0 w 1861545"/>
              <a:gd name="connsiteY0" fmla="*/ 0 h 1863862"/>
              <a:gd name="connsiteX1" fmla="*/ 1861545 w 1861545"/>
              <a:gd name="connsiteY1" fmla="*/ 0 h 1863862"/>
              <a:gd name="connsiteX2" fmla="*/ 1861545 w 1861545"/>
              <a:gd name="connsiteY2" fmla="*/ 1863862 h 1863862"/>
              <a:gd name="connsiteX3" fmla="*/ 0 w 1861545"/>
              <a:gd name="connsiteY3" fmla="*/ 1863862 h 186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545" h="1863862">
                <a:moveTo>
                  <a:pt x="0" y="0"/>
                </a:moveTo>
                <a:lnTo>
                  <a:pt x="1861545" y="0"/>
                </a:lnTo>
                <a:lnTo>
                  <a:pt x="1861545" y="1863862"/>
                </a:lnTo>
                <a:lnTo>
                  <a:pt x="0" y="1863862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D1589DD0-1CE9-490B-BA72-F562524A99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5375" y="4343401"/>
            <a:ext cx="1196975" cy="1198563"/>
          </a:xfrm>
          <a:custGeom>
            <a:avLst/>
            <a:gdLst>
              <a:gd name="connsiteX0" fmla="*/ 0 w 1196975"/>
              <a:gd name="connsiteY0" fmla="*/ 0 h 1198563"/>
              <a:gd name="connsiteX1" fmla="*/ 1196975 w 1196975"/>
              <a:gd name="connsiteY1" fmla="*/ 0 h 1198563"/>
              <a:gd name="connsiteX2" fmla="*/ 1196975 w 1196975"/>
              <a:gd name="connsiteY2" fmla="*/ 1198563 h 1198563"/>
              <a:gd name="connsiteX3" fmla="*/ 0 w 1196975"/>
              <a:gd name="connsiteY3" fmla="*/ 1198563 h 119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975" h="1198563">
                <a:moveTo>
                  <a:pt x="0" y="0"/>
                </a:moveTo>
                <a:lnTo>
                  <a:pt x="1196975" y="0"/>
                </a:lnTo>
                <a:lnTo>
                  <a:pt x="1196975" y="1198563"/>
                </a:lnTo>
                <a:lnTo>
                  <a:pt x="0" y="1198563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2168C4AB-5EBD-4578-804C-E619C9063D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5608" y="2157176"/>
            <a:ext cx="1564212" cy="1568394"/>
          </a:xfrm>
          <a:custGeom>
            <a:avLst/>
            <a:gdLst>
              <a:gd name="connsiteX0" fmla="*/ 0 w 1564212"/>
              <a:gd name="connsiteY0" fmla="*/ 0 h 1568394"/>
              <a:gd name="connsiteX1" fmla="*/ 1564212 w 1564212"/>
              <a:gd name="connsiteY1" fmla="*/ 0 h 1568394"/>
              <a:gd name="connsiteX2" fmla="*/ 1564212 w 1564212"/>
              <a:gd name="connsiteY2" fmla="*/ 1568394 h 1568394"/>
              <a:gd name="connsiteX3" fmla="*/ 0 w 1564212"/>
              <a:gd name="connsiteY3" fmla="*/ 1568394 h 156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212" h="1568394">
                <a:moveTo>
                  <a:pt x="0" y="0"/>
                </a:moveTo>
                <a:lnTo>
                  <a:pt x="1564212" y="0"/>
                </a:lnTo>
                <a:lnTo>
                  <a:pt x="1564212" y="1568394"/>
                </a:lnTo>
                <a:lnTo>
                  <a:pt x="0" y="1568394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>
            <a:extLst>
              <a:ext uri="{FF2B5EF4-FFF2-40B4-BE49-F238E27FC236}">
                <a16:creationId xmlns:a16="http://schemas.microsoft.com/office/drawing/2014/main" id="{6B5359CC-B06A-4718-A70F-B69B3DB3C5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1473" y="809377"/>
            <a:ext cx="3112676" cy="3115170"/>
          </a:xfrm>
          <a:prstGeom prst="ellipse">
            <a:avLst/>
          </a:prstGeom>
          <a:solidFill>
            <a:srgbClr val="EF004E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997DE-E7A0-49B6-BEEF-260D4BC6806E}"/>
              </a:ext>
            </a:extLst>
          </p:cNvPr>
          <p:cNvGrpSpPr/>
          <p:nvPr userDrawn="1"/>
        </p:nvGrpSpPr>
        <p:grpSpPr>
          <a:xfrm>
            <a:off x="6976190" y="4333235"/>
            <a:ext cx="902890" cy="902980"/>
            <a:chOff x="5945197" y="2994326"/>
            <a:chExt cx="295276" cy="295305"/>
          </a:xfrm>
          <a:solidFill>
            <a:srgbClr val="D0D0D0">
              <a:alpha val="60000"/>
            </a:srgbClr>
          </a:solidFill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F3B4031E-5D8A-44DC-A283-E7868D22A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2994326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21BA14AB-2708-4DE6-ABAE-BB1188E84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1B749300-F830-4689-9458-F459718D7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9F2A1260-B634-4456-B906-D8B05CF2E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718DA5CD-C9E6-4126-91BC-05DAC8721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BAE06F13-54A4-4EA4-BEC1-E1D0112B3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71B7A952-50F4-4B30-B67A-D77683157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880053ED-4071-4765-9FBC-220A4207A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E63A211A-FB64-4552-88B2-541338CCE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EF016F11-9A39-4686-8133-27A32AFC9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B48D4938-784A-4635-BAC1-8BF2C882B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278517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58EAAF27-957F-40F2-BDEC-CB74620D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2994326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A491E3CA-4AE8-4412-B6C4-2BD7362F9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FD50F166-857F-4107-A86D-4BEB4F4EA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09F515CE-58AF-4E7A-9A5C-3E6E90262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B95985EC-8862-4499-AFEA-F923790EF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46ACCC77-C533-4159-8055-5D1FDA2C6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7ED9BA4B-3052-461A-A420-10F9C4748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15A14878-29C2-4806-BBC0-47CFA7095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2F7E4E04-A686-48B8-B1FF-EBCB4B54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1D6E2079-3DF3-4287-926E-54FBF2C60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AE56EE7D-4209-43F3-91C2-2FC9F39E5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278517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410334E8-6064-486C-AEAF-5389DD17D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2994326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4850B485-734C-4B30-AF50-6B8868A93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9">
              <a:extLst>
                <a:ext uri="{FF2B5EF4-FFF2-40B4-BE49-F238E27FC236}">
                  <a16:creationId xmlns:a16="http://schemas.microsoft.com/office/drawing/2014/main" id="{DF9C8BF8-9EB7-4972-B3EE-B77ADFBDB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30">
              <a:extLst>
                <a:ext uri="{FF2B5EF4-FFF2-40B4-BE49-F238E27FC236}">
                  <a16:creationId xmlns:a16="http://schemas.microsoft.com/office/drawing/2014/main" id="{C0FEBB35-E26B-4824-AD55-EA48ADEAD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1">
              <a:extLst>
                <a:ext uri="{FF2B5EF4-FFF2-40B4-BE49-F238E27FC236}">
                  <a16:creationId xmlns:a16="http://schemas.microsoft.com/office/drawing/2014/main" id="{F8938918-1878-410F-AFB4-B65A3434A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2">
              <a:extLst>
                <a:ext uri="{FF2B5EF4-FFF2-40B4-BE49-F238E27FC236}">
                  <a16:creationId xmlns:a16="http://schemas.microsoft.com/office/drawing/2014/main" id="{01EBA3C5-74C6-48F2-9833-53751AAE7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3">
              <a:extLst>
                <a:ext uri="{FF2B5EF4-FFF2-40B4-BE49-F238E27FC236}">
                  <a16:creationId xmlns:a16="http://schemas.microsoft.com/office/drawing/2014/main" id="{78D2ED15-221F-4F2B-AF1F-0B87AA1CE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4">
              <a:extLst>
                <a:ext uri="{FF2B5EF4-FFF2-40B4-BE49-F238E27FC236}">
                  <a16:creationId xmlns:a16="http://schemas.microsoft.com/office/drawing/2014/main" id="{3AAA7FE0-BCA7-4D15-93D9-AF33BCD82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5">
              <a:extLst>
                <a:ext uri="{FF2B5EF4-FFF2-40B4-BE49-F238E27FC236}">
                  <a16:creationId xmlns:a16="http://schemas.microsoft.com/office/drawing/2014/main" id="{D0DFCFEC-9272-436A-943C-64ABDBAF7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6">
              <a:extLst>
                <a:ext uri="{FF2B5EF4-FFF2-40B4-BE49-F238E27FC236}">
                  <a16:creationId xmlns:a16="http://schemas.microsoft.com/office/drawing/2014/main" id="{E5E548E0-BF57-4F17-85D1-F314E2A1E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7">
              <a:extLst>
                <a:ext uri="{FF2B5EF4-FFF2-40B4-BE49-F238E27FC236}">
                  <a16:creationId xmlns:a16="http://schemas.microsoft.com/office/drawing/2014/main" id="{CAF1166E-DCE9-4F61-9C52-A55E4C07D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278517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8">
              <a:extLst>
                <a:ext uri="{FF2B5EF4-FFF2-40B4-BE49-F238E27FC236}">
                  <a16:creationId xmlns:a16="http://schemas.microsoft.com/office/drawing/2014/main" id="{62CD13B7-7761-4C89-8261-B92568737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9">
              <a:extLst>
                <a:ext uri="{FF2B5EF4-FFF2-40B4-BE49-F238E27FC236}">
                  <a16:creationId xmlns:a16="http://schemas.microsoft.com/office/drawing/2014/main" id="{FC06DA4C-8905-4FDF-A617-492EFEBBC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40">
              <a:extLst>
                <a:ext uri="{FF2B5EF4-FFF2-40B4-BE49-F238E27FC236}">
                  <a16:creationId xmlns:a16="http://schemas.microsoft.com/office/drawing/2014/main" id="{EE3D22CB-8BB4-4FA9-85A7-6902D7DF7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1">
              <a:extLst>
                <a:ext uri="{FF2B5EF4-FFF2-40B4-BE49-F238E27FC236}">
                  <a16:creationId xmlns:a16="http://schemas.microsoft.com/office/drawing/2014/main" id="{773F32AB-F059-45FF-9799-5D6083AA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2">
              <a:extLst>
                <a:ext uri="{FF2B5EF4-FFF2-40B4-BE49-F238E27FC236}">
                  <a16:creationId xmlns:a16="http://schemas.microsoft.com/office/drawing/2014/main" id="{6F2E0C67-2C97-48EF-96CB-1DF8DE316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A7959F56-C608-482D-9691-44D08C0A4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9D48DAA9-BB2D-4081-BE9D-1C12B373B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5">
              <a:extLst>
                <a:ext uri="{FF2B5EF4-FFF2-40B4-BE49-F238E27FC236}">
                  <a16:creationId xmlns:a16="http://schemas.microsoft.com/office/drawing/2014/main" id="{7D15FC78-BDA6-4065-ABF5-D3B744D92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6">
              <a:extLst>
                <a:ext uri="{FF2B5EF4-FFF2-40B4-BE49-F238E27FC236}">
                  <a16:creationId xmlns:a16="http://schemas.microsoft.com/office/drawing/2014/main" id="{6563E231-D10E-45A5-A8A7-7E841D972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7">
              <a:extLst>
                <a:ext uri="{FF2B5EF4-FFF2-40B4-BE49-F238E27FC236}">
                  <a16:creationId xmlns:a16="http://schemas.microsoft.com/office/drawing/2014/main" id="{C4FB7D63-C59A-4B2A-BBE4-422157B9D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8">
              <a:extLst>
                <a:ext uri="{FF2B5EF4-FFF2-40B4-BE49-F238E27FC236}">
                  <a16:creationId xmlns:a16="http://schemas.microsoft.com/office/drawing/2014/main" id="{D3484721-A2C3-4BA9-8DB3-29BC221EA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9">
              <a:extLst>
                <a:ext uri="{FF2B5EF4-FFF2-40B4-BE49-F238E27FC236}">
                  <a16:creationId xmlns:a16="http://schemas.microsoft.com/office/drawing/2014/main" id="{C2708A93-228E-4B90-9008-B09DDEA5D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50">
              <a:extLst>
                <a:ext uri="{FF2B5EF4-FFF2-40B4-BE49-F238E27FC236}">
                  <a16:creationId xmlns:a16="http://schemas.microsoft.com/office/drawing/2014/main" id="{64DFD503-451B-443D-BBFC-5F7B6DC37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1">
              <a:extLst>
                <a:ext uri="{FF2B5EF4-FFF2-40B4-BE49-F238E27FC236}">
                  <a16:creationId xmlns:a16="http://schemas.microsoft.com/office/drawing/2014/main" id="{3E4E7104-40FF-45D7-8E3F-E6A8316C5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2">
              <a:extLst>
                <a:ext uri="{FF2B5EF4-FFF2-40B4-BE49-F238E27FC236}">
                  <a16:creationId xmlns:a16="http://schemas.microsoft.com/office/drawing/2014/main" id="{A4CD6554-A52D-4646-83D0-3642BC7F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3">
              <a:extLst>
                <a:ext uri="{FF2B5EF4-FFF2-40B4-BE49-F238E27FC236}">
                  <a16:creationId xmlns:a16="http://schemas.microsoft.com/office/drawing/2014/main" id="{22F915AC-0019-4DE8-852A-F265ED7F8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4">
              <a:extLst>
                <a:ext uri="{FF2B5EF4-FFF2-40B4-BE49-F238E27FC236}">
                  <a16:creationId xmlns:a16="http://schemas.microsoft.com/office/drawing/2014/main" id="{9D644F58-ED46-4C8B-A476-941381399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42B28597-C1AB-4C56-A008-D889B23C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A245D7A3-AC45-48D3-9066-3507D145C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1DFDB1FC-1362-4734-A95C-F010BB5BD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9D78F8BD-CCE2-4C05-8575-10913D01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38523E73-22C6-4729-A154-1083837BF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195607E0-6874-4042-A922-DB3936D7B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0ECB41C6-C892-4FA8-B727-79CB16E06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7199FE12-AFE0-45CA-A5EA-4D9F7811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6A78BB32-232C-4A78-A68A-6588C5B43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0" y="3107050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64B4BFF8-08A2-403A-9778-2CAFF1E61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0" y="3135628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B5F1CA6A-CB2D-43B4-B66B-220D5E61C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0" y="3164205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0739EE53-0070-4B43-8B79-EC25DF0C2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97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1426C2D0-A9DE-468B-AB76-0695E225A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97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AFFA07E4-7E96-45AD-9845-652DB6F59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97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974F52F3-847E-432F-9F49-CDB5A4ED3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87C609B0-BFAD-4458-BF34-E1065BA99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D088B3BE-3BA1-4926-9FD7-D3175C34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2EC14399-305A-4738-AF3F-DBBDA5A6E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55C155CF-2028-413E-8ABE-75AD8E7A3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96DB5CE8-F22C-443A-880C-435AC3EF7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E3892C9F-DBBF-4830-B4BA-3C1C1E589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0201CE10-C682-4D6B-9832-85AF5641F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B11735AE-746D-432A-9726-2AC73FCFA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1ED301F8-B7CE-489F-AD63-803DAB26C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9">
              <a:extLst>
                <a:ext uri="{FF2B5EF4-FFF2-40B4-BE49-F238E27FC236}">
                  <a16:creationId xmlns:a16="http://schemas.microsoft.com/office/drawing/2014/main" id="{6508742B-831F-4EEB-8979-D7DA63C31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80">
              <a:extLst>
                <a:ext uri="{FF2B5EF4-FFF2-40B4-BE49-F238E27FC236}">
                  <a16:creationId xmlns:a16="http://schemas.microsoft.com/office/drawing/2014/main" id="{341ED18C-B06A-4389-A1D3-1A6FF47E0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81">
              <a:extLst>
                <a:ext uri="{FF2B5EF4-FFF2-40B4-BE49-F238E27FC236}">
                  <a16:creationId xmlns:a16="http://schemas.microsoft.com/office/drawing/2014/main" id="{59FD4303-DD8D-42E8-8333-24947A8D5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2">
              <a:extLst>
                <a:ext uri="{FF2B5EF4-FFF2-40B4-BE49-F238E27FC236}">
                  <a16:creationId xmlns:a16="http://schemas.microsoft.com/office/drawing/2014/main" id="{41D28956-6308-4397-86F2-26E4FE2AD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3">
              <a:extLst>
                <a:ext uri="{FF2B5EF4-FFF2-40B4-BE49-F238E27FC236}">
                  <a16:creationId xmlns:a16="http://schemas.microsoft.com/office/drawing/2014/main" id="{7AD14623-AF6F-47EE-B0DC-AD89EF7D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4">
              <a:extLst>
                <a:ext uri="{FF2B5EF4-FFF2-40B4-BE49-F238E27FC236}">
                  <a16:creationId xmlns:a16="http://schemas.microsoft.com/office/drawing/2014/main" id="{DBC42ADE-A884-4342-8D4B-600AD3E27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5">
              <a:extLst>
                <a:ext uri="{FF2B5EF4-FFF2-40B4-BE49-F238E27FC236}">
                  <a16:creationId xmlns:a16="http://schemas.microsoft.com/office/drawing/2014/main" id="{B63F1C35-F880-4151-A4D7-BDAA0024C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021316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6">
              <a:extLst>
                <a:ext uri="{FF2B5EF4-FFF2-40B4-BE49-F238E27FC236}">
                  <a16:creationId xmlns:a16="http://schemas.microsoft.com/office/drawing/2014/main" id="{1E0217ED-1D11-47B6-B708-B5AED4F9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051482"/>
              <a:ext cx="11113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7">
              <a:extLst>
                <a:ext uri="{FF2B5EF4-FFF2-40B4-BE49-F238E27FC236}">
                  <a16:creationId xmlns:a16="http://schemas.microsoft.com/office/drawing/2014/main" id="{6F0E8806-AF8F-4BEA-A529-B784B4B0E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078472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8">
              <a:extLst>
                <a:ext uri="{FF2B5EF4-FFF2-40B4-BE49-F238E27FC236}">
                  <a16:creationId xmlns:a16="http://schemas.microsoft.com/office/drawing/2014/main" id="{0597D8D8-31DF-432B-B599-90C9F3C78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07050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9">
              <a:extLst>
                <a:ext uri="{FF2B5EF4-FFF2-40B4-BE49-F238E27FC236}">
                  <a16:creationId xmlns:a16="http://schemas.microsoft.com/office/drawing/2014/main" id="{F566C610-91B7-4B5F-AB6E-D16FB92C8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35628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90">
              <a:extLst>
                <a:ext uri="{FF2B5EF4-FFF2-40B4-BE49-F238E27FC236}">
                  <a16:creationId xmlns:a16="http://schemas.microsoft.com/office/drawing/2014/main" id="{B567402D-3530-48A5-BB04-A1BF0EAC4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64205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91">
              <a:extLst>
                <a:ext uri="{FF2B5EF4-FFF2-40B4-BE49-F238E27FC236}">
                  <a16:creationId xmlns:a16="http://schemas.microsoft.com/office/drawing/2014/main" id="{FEA63EE5-FE21-4EAE-8F5D-5A79D75E7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92783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92">
              <a:extLst>
                <a:ext uri="{FF2B5EF4-FFF2-40B4-BE49-F238E27FC236}">
                  <a16:creationId xmlns:a16="http://schemas.microsoft.com/office/drawing/2014/main" id="{A47FCDCA-BF9A-4E8F-8182-E0629F3F6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221361"/>
              <a:ext cx="11113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93">
              <a:extLst>
                <a:ext uri="{FF2B5EF4-FFF2-40B4-BE49-F238E27FC236}">
                  <a16:creationId xmlns:a16="http://schemas.microsoft.com/office/drawing/2014/main" id="{92E07743-4483-40A8-BA15-3298311BE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249939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Rectangle 10">
            <a:extLst>
              <a:ext uri="{FF2B5EF4-FFF2-40B4-BE49-F238E27FC236}">
                <a16:creationId xmlns:a16="http://schemas.microsoft.com/office/drawing/2014/main" id="{512086D1-8A0F-45B3-855B-59AB76EFE6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26128" y="1550034"/>
            <a:ext cx="180340" cy="180340"/>
          </a:xfrm>
          <a:prstGeom prst="rect">
            <a:avLst/>
          </a:prstGeom>
          <a:noFill/>
          <a:ln w="6350" cap="flat">
            <a:solidFill>
              <a:srgbClr val="EF004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12">
            <a:extLst>
              <a:ext uri="{FF2B5EF4-FFF2-40B4-BE49-F238E27FC236}">
                <a16:creationId xmlns:a16="http://schemas.microsoft.com/office/drawing/2014/main" id="{E56336C5-D0B1-48F9-B4F2-6CC7DB0DA2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0063" y="4003166"/>
            <a:ext cx="1910639" cy="1116013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7E4ECA5-4605-43C4-B538-33467874E7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91934" y="5153682"/>
            <a:ext cx="644141" cy="644141"/>
          </a:xfrm>
          <a:prstGeom prst="rect">
            <a:avLst/>
          </a:prstGeom>
          <a:solidFill>
            <a:srgbClr val="F4F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DE7E79C-540D-4F5F-95CA-A70628486474}"/>
              </a:ext>
            </a:extLst>
          </p:cNvPr>
          <p:cNvSpPr txBox="1"/>
          <p:nvPr userDrawn="1"/>
        </p:nvSpPr>
        <p:spPr>
          <a:xfrm>
            <a:off x="10306202" y="2910624"/>
            <a:ext cx="2479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V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26EFBC8-5652-4179-BFE6-0D628ED2ABED}"/>
              </a:ext>
            </a:extLst>
          </p:cNvPr>
          <p:cNvSpPr txBox="1"/>
          <p:nvPr userDrawn="1"/>
        </p:nvSpPr>
        <p:spPr>
          <a:xfrm>
            <a:off x="6485489" y="5384400"/>
            <a:ext cx="24798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spc="-300" dirty="0">
                <a:ln w="12700"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H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E072FB0-3791-437E-AF57-722174D927CE}"/>
              </a:ext>
            </a:extLst>
          </p:cNvPr>
          <p:cNvSpPr txBox="1"/>
          <p:nvPr userDrawn="1"/>
        </p:nvSpPr>
        <p:spPr>
          <a:xfrm>
            <a:off x="4060825" y="935165"/>
            <a:ext cx="2479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+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95BB64C-A9C5-455D-8EE0-08431B29EDB5}"/>
              </a:ext>
            </a:extLst>
          </p:cNvPr>
          <p:cNvGrpSpPr/>
          <p:nvPr userDrawn="1"/>
        </p:nvGrpSpPr>
        <p:grpSpPr>
          <a:xfrm>
            <a:off x="4453190" y="5114581"/>
            <a:ext cx="943227" cy="248465"/>
            <a:chOff x="490856" y="4009761"/>
            <a:chExt cx="943227" cy="24846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D30A01B-4EC3-444C-BC9D-200796851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56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B1BBD19-6E86-4AA4-9A94-AF18A6100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232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0B7575C-1710-464D-95B6-78EA84921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35" y="401495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FA61879-CEEC-49F0-9934-F9611FC66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56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2337C8D-73C9-4AEC-B883-9CB9711A4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232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5EA8829-3343-4614-9B57-C89E2DEED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35" y="4191880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17AEB9E-D801-4633-94BB-0C9AC0E98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7439127-6CD6-4FEF-9CFC-193ED7ECE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AE5F6F6-A699-4153-B0E7-5349F8751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B25ABCE-01D2-4608-89B1-C9D21A916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35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54233D3-69E1-468B-8CDE-BB8CA911E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250F355-DEAE-4112-A3D9-48B397334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EAA383B4-57F3-4CC1-8BA6-515879AEB9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16728" y="4321004"/>
            <a:ext cx="407988" cy="407988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1D0384B-8651-47FD-AADB-9EFB725D27DD}"/>
              </a:ext>
            </a:extLst>
          </p:cNvPr>
          <p:cNvCxnSpPr>
            <a:cxnSpLocks/>
          </p:cNvCxnSpPr>
          <p:nvPr userDrawn="1"/>
        </p:nvCxnSpPr>
        <p:spPr>
          <a:xfrm flipV="1">
            <a:off x="5685183" y="5775977"/>
            <a:ext cx="468448" cy="468448"/>
          </a:xfrm>
          <a:prstGeom prst="line">
            <a:avLst/>
          </a:prstGeom>
          <a:ln w="12700"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D91AB47F-544E-44F8-9A00-3D74161324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0750" y="2039937"/>
            <a:ext cx="5264150" cy="2744788"/>
          </a:xfrm>
          <a:custGeom>
            <a:avLst/>
            <a:gdLst>
              <a:gd name="connsiteX0" fmla="*/ 0 w 5264150"/>
              <a:gd name="connsiteY0" fmla="*/ 0 h 2744788"/>
              <a:gd name="connsiteX1" fmla="*/ 5264150 w 5264150"/>
              <a:gd name="connsiteY1" fmla="*/ 0 h 2744788"/>
              <a:gd name="connsiteX2" fmla="*/ 5264150 w 5264150"/>
              <a:gd name="connsiteY2" fmla="*/ 2744788 h 2744788"/>
              <a:gd name="connsiteX3" fmla="*/ 0 w 5264150"/>
              <a:gd name="connsiteY3" fmla="*/ 2744788 h 274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4150" h="2744788">
                <a:moveTo>
                  <a:pt x="0" y="0"/>
                </a:moveTo>
                <a:lnTo>
                  <a:pt x="5264150" y="0"/>
                </a:lnTo>
                <a:lnTo>
                  <a:pt x="5264150" y="2744788"/>
                </a:lnTo>
                <a:lnTo>
                  <a:pt x="0" y="274478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E73E4B92-9718-442A-9AEE-33790CA45F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66075" y="1147762"/>
            <a:ext cx="1270000" cy="2543175"/>
          </a:xfrm>
          <a:custGeom>
            <a:avLst/>
            <a:gdLst>
              <a:gd name="connsiteX0" fmla="*/ 1270000 w 1270000"/>
              <a:gd name="connsiteY0" fmla="*/ 0 h 2543175"/>
              <a:gd name="connsiteX1" fmla="*/ 1270000 w 1270000"/>
              <a:gd name="connsiteY1" fmla="*/ 2543175 h 2543175"/>
              <a:gd name="connsiteX2" fmla="*/ 0 w 1270000"/>
              <a:gd name="connsiteY2" fmla="*/ 1271588 h 2543175"/>
              <a:gd name="connsiteX3" fmla="*/ 1270000 w 1270000"/>
              <a:gd name="connsiteY3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2543175">
                <a:moveTo>
                  <a:pt x="1270000" y="0"/>
                </a:moveTo>
                <a:lnTo>
                  <a:pt x="1270000" y="2543175"/>
                </a:lnTo>
                <a:cubicBezTo>
                  <a:pt x="568521" y="2543175"/>
                  <a:pt x="0" y="1973943"/>
                  <a:pt x="0" y="1271588"/>
                </a:cubicBezTo>
                <a:cubicBezTo>
                  <a:pt x="0" y="569232"/>
                  <a:pt x="568521" y="0"/>
                  <a:pt x="1270000" y="0"/>
                </a:cubicBez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601047FE-54B4-44BB-8C9F-F64F15A2741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075" y="4556125"/>
            <a:ext cx="1512888" cy="1066800"/>
          </a:xfrm>
          <a:custGeom>
            <a:avLst/>
            <a:gdLst>
              <a:gd name="connsiteX0" fmla="*/ 0 w 1512888"/>
              <a:gd name="connsiteY0" fmla="*/ 0 h 1066800"/>
              <a:gd name="connsiteX1" fmla="*/ 1512888 w 1512888"/>
              <a:gd name="connsiteY1" fmla="*/ 0 h 1066800"/>
              <a:gd name="connsiteX2" fmla="*/ 1512888 w 1512888"/>
              <a:gd name="connsiteY2" fmla="*/ 1066800 h 1066800"/>
              <a:gd name="connsiteX3" fmla="*/ 0 w 151288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888" h="1066800">
                <a:moveTo>
                  <a:pt x="0" y="0"/>
                </a:moveTo>
                <a:lnTo>
                  <a:pt x="1512888" y="0"/>
                </a:lnTo>
                <a:lnTo>
                  <a:pt x="1512888" y="1066800"/>
                </a:lnTo>
                <a:lnTo>
                  <a:pt x="0" y="106680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4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1B1D485-F386-4F8A-AAA9-9118912C22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59056" y="1521309"/>
            <a:ext cx="3232628" cy="3234769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DC3D719C-DA9B-43C5-A2DB-280380BC7D0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36821" y="2023783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17D63A42-0244-45F8-BDFF-FE88224B165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36821" y="2430182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0D423-E6A3-438C-BF07-085A8157F8A5}"/>
              </a:ext>
            </a:extLst>
          </p:cNvPr>
          <p:cNvSpPr/>
          <p:nvPr userDrawn="1"/>
        </p:nvSpPr>
        <p:spPr>
          <a:xfrm>
            <a:off x="7381374" y="2518402"/>
            <a:ext cx="20320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EF004E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D9F01-18B5-4F15-8987-307821208868}"/>
              </a:ext>
            </a:extLst>
          </p:cNvPr>
          <p:cNvSpPr/>
          <p:nvPr userDrawn="1"/>
        </p:nvSpPr>
        <p:spPr>
          <a:xfrm>
            <a:off x="7381374" y="2112003"/>
            <a:ext cx="20320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D0D0D0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F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772B7D67-EC52-47F1-A53C-EBE2436DCA5B}"/>
              </a:ext>
            </a:extLst>
          </p:cNvPr>
          <p:cNvSpPr/>
          <p:nvPr userDrawn="1"/>
        </p:nvSpPr>
        <p:spPr>
          <a:xfrm>
            <a:off x="6543417" y="5374197"/>
            <a:ext cx="224508" cy="224508"/>
          </a:xfrm>
          <a:prstGeom prst="donut">
            <a:avLst>
              <a:gd name="adj" fmla="val 6957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38757-29EA-45F7-A577-AE781CB660EC}"/>
              </a:ext>
            </a:extLst>
          </p:cNvPr>
          <p:cNvSpPr/>
          <p:nvPr userDrawn="1"/>
        </p:nvSpPr>
        <p:spPr>
          <a:xfrm flipV="1">
            <a:off x="9057088" y="1444231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E79261-10DF-4153-8D55-B9B389C18334}"/>
              </a:ext>
            </a:extLst>
          </p:cNvPr>
          <p:cNvCxnSpPr>
            <a:cxnSpLocks/>
          </p:cNvCxnSpPr>
          <p:nvPr userDrawn="1"/>
        </p:nvCxnSpPr>
        <p:spPr>
          <a:xfrm flipV="1">
            <a:off x="4373894" y="5080001"/>
            <a:ext cx="734462" cy="734463"/>
          </a:xfrm>
          <a:prstGeom prst="line">
            <a:avLst/>
          </a:prstGeom>
          <a:ln w="1270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CD2303-1828-4FBA-BFEE-5D6FA8805AB6}"/>
              </a:ext>
            </a:extLst>
          </p:cNvPr>
          <p:cNvSpPr txBox="1"/>
          <p:nvPr userDrawn="1"/>
        </p:nvSpPr>
        <p:spPr>
          <a:xfrm>
            <a:off x="3037481" y="5347951"/>
            <a:ext cx="147476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b="1" spc="-300" dirty="0">
                <a:ln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5591AF-12CB-4D86-967D-4296905C0200}"/>
              </a:ext>
            </a:extLst>
          </p:cNvPr>
          <p:cNvSpPr/>
          <p:nvPr userDrawn="1"/>
        </p:nvSpPr>
        <p:spPr>
          <a:xfrm>
            <a:off x="4287827" y="1509871"/>
            <a:ext cx="172134" cy="172134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5DC63F-C112-4883-9A59-C650C1F864A1}"/>
              </a:ext>
            </a:extLst>
          </p:cNvPr>
          <p:cNvGrpSpPr/>
          <p:nvPr userDrawn="1"/>
        </p:nvGrpSpPr>
        <p:grpSpPr>
          <a:xfrm>
            <a:off x="1861887" y="1319337"/>
            <a:ext cx="243245" cy="420188"/>
            <a:chOff x="1861887" y="1319337"/>
            <a:chExt cx="243245" cy="42018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D35ED0-0DE7-4F80-8436-4224F6FF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887" y="166764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F04592-83E4-4AB5-AF40-80F58D8B1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263" y="1667649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FCA273-17E0-4C62-88E1-A75E2DDC0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887" y="1319337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104543F-7044-4C8B-8BFA-DF7F5286F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263" y="1319337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621B9E-77F7-4585-AC10-051D87A93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887" y="1496258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21FF8C7-AC06-444B-8DDB-D8BBFE04A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263" y="1496258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F0DD1E9-D2C8-43E8-8381-92EE5B906F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59750" y="1069154"/>
            <a:ext cx="1598613" cy="1601788"/>
          </a:xfrm>
          <a:custGeom>
            <a:avLst/>
            <a:gdLst>
              <a:gd name="connsiteX0" fmla="*/ 0 w 1598613"/>
              <a:gd name="connsiteY0" fmla="*/ 0 h 1601788"/>
              <a:gd name="connsiteX1" fmla="*/ 1598613 w 1598613"/>
              <a:gd name="connsiteY1" fmla="*/ 0 h 1601788"/>
              <a:gd name="connsiteX2" fmla="*/ 1598613 w 1598613"/>
              <a:gd name="connsiteY2" fmla="*/ 1601788 h 1601788"/>
              <a:gd name="connsiteX3" fmla="*/ 0 w 1598613"/>
              <a:gd name="connsiteY3" fmla="*/ 1601788 h 16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613" h="1601788">
                <a:moveTo>
                  <a:pt x="0" y="0"/>
                </a:moveTo>
                <a:lnTo>
                  <a:pt x="1598613" y="0"/>
                </a:lnTo>
                <a:lnTo>
                  <a:pt x="1598613" y="1601788"/>
                </a:lnTo>
                <a:lnTo>
                  <a:pt x="0" y="160178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02FA55A-BFA4-4307-8BED-554C69D63EF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36397" y="3050079"/>
            <a:ext cx="2395538" cy="2397125"/>
          </a:xfrm>
          <a:custGeom>
            <a:avLst/>
            <a:gdLst>
              <a:gd name="connsiteX0" fmla="*/ 0 w 2395538"/>
              <a:gd name="connsiteY0" fmla="*/ 0 h 2397125"/>
              <a:gd name="connsiteX1" fmla="*/ 2395538 w 2395538"/>
              <a:gd name="connsiteY1" fmla="*/ 0 h 2397125"/>
              <a:gd name="connsiteX2" fmla="*/ 2395538 w 2395538"/>
              <a:gd name="connsiteY2" fmla="*/ 2397125 h 2397125"/>
              <a:gd name="connsiteX3" fmla="*/ 0 w 2395538"/>
              <a:gd name="connsiteY3" fmla="*/ 2397125 h 239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538" h="2397125">
                <a:moveTo>
                  <a:pt x="0" y="0"/>
                </a:moveTo>
                <a:lnTo>
                  <a:pt x="2395538" y="0"/>
                </a:lnTo>
                <a:lnTo>
                  <a:pt x="2395538" y="2397125"/>
                </a:lnTo>
                <a:lnTo>
                  <a:pt x="0" y="239712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3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4D9821-E42E-4FC3-B795-10F5CB575B8C}"/>
              </a:ext>
            </a:extLst>
          </p:cNvPr>
          <p:cNvGrpSpPr/>
          <p:nvPr userDrawn="1"/>
        </p:nvGrpSpPr>
        <p:grpSpPr>
          <a:xfrm>
            <a:off x="4968690" y="1894383"/>
            <a:ext cx="722650" cy="722720"/>
            <a:chOff x="5945197" y="2994326"/>
            <a:chExt cx="295276" cy="295305"/>
          </a:xfrm>
          <a:solidFill>
            <a:srgbClr val="D0D0D0">
              <a:alpha val="60000"/>
            </a:srgbClr>
          </a:solidFill>
        </p:grpSpPr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7962EEE5-D5DE-4FAC-BB10-206949C1E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2994326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3EC98206-0D46-4166-A0F2-708D4C8D4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EDD32532-A702-45C6-A0E9-FAEFA25F2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A0906A1-7192-4335-83C0-6B382B0DC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9AA1A4C-4E09-4A0C-BF87-85BC45954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87E5030E-775E-4F58-B8EB-CDE3CF38A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C50F253B-CB85-46D2-9344-4566B575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44AC097B-8B73-4213-BE0D-BD72256E9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9848F742-9ACA-4807-B23C-4A468A88C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AC3F2AC4-C882-4A5D-998A-201FB7874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A9968834-1CF4-4DCB-BEE1-DF2BC16C2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278517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7F83FD6B-A900-448C-B98E-3C75F6653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2994326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EAD07879-1D0B-49C3-B3BE-03A489174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2232DD5E-27FC-435E-B402-4EC58275B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761829FD-39B8-4DE0-97AF-5278F3E0E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3CDF957-CDF1-4751-A2B4-CE68C0299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C11C423D-AF0B-46B3-B314-56BB1597B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3D4E3B27-34E8-4B47-A5B8-11A5B38DE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66D49834-E940-43B3-8A7A-182D755EB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983F95AD-FB45-4DF9-A41A-275D45B2A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E9E32B2A-212C-4739-A5D8-D51BECEE0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592B3EA8-77AB-4E36-B6CF-44CE64E9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278517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6E200909-A41C-4566-BFDD-055CBBCCE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2994326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82996964-553A-48EE-A044-5B867A9C8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FF56EBE7-8909-421F-9EFB-4FFF1E28D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30">
              <a:extLst>
                <a:ext uri="{FF2B5EF4-FFF2-40B4-BE49-F238E27FC236}">
                  <a16:creationId xmlns:a16="http://schemas.microsoft.com/office/drawing/2014/main" id="{A80E4B2F-49D1-4142-9B61-AEF469B45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52412FAA-4F8E-494A-96C9-6797DBCB8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CCF93027-76C6-4923-B410-BF556FFC3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CC139621-CCC8-40F0-AF9B-FAD85602A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B85E9035-FB2A-4ABF-BC3F-0C935AD44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5">
              <a:extLst>
                <a:ext uri="{FF2B5EF4-FFF2-40B4-BE49-F238E27FC236}">
                  <a16:creationId xmlns:a16="http://schemas.microsoft.com/office/drawing/2014/main" id="{CC0930BF-AFB5-4C06-991F-3E1482169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67F3604C-4E5B-40D7-A19E-51E10CFAE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id="{98BE3F80-2244-41FA-A4FD-BE7E0E01D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278517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8">
              <a:extLst>
                <a:ext uri="{FF2B5EF4-FFF2-40B4-BE49-F238E27FC236}">
                  <a16:creationId xmlns:a16="http://schemas.microsoft.com/office/drawing/2014/main" id="{14659103-E1FA-4C61-9B45-204F5711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id="{128A5226-400D-45E7-9A62-3A72399DA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40">
              <a:extLst>
                <a:ext uri="{FF2B5EF4-FFF2-40B4-BE49-F238E27FC236}">
                  <a16:creationId xmlns:a16="http://schemas.microsoft.com/office/drawing/2014/main" id="{EDCBAAAA-CE60-4FB2-93A9-FB659FCDA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41">
              <a:extLst>
                <a:ext uri="{FF2B5EF4-FFF2-40B4-BE49-F238E27FC236}">
                  <a16:creationId xmlns:a16="http://schemas.microsoft.com/office/drawing/2014/main" id="{74C8B960-E8AA-4367-94A8-64DB0E4A2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2">
              <a:extLst>
                <a:ext uri="{FF2B5EF4-FFF2-40B4-BE49-F238E27FC236}">
                  <a16:creationId xmlns:a16="http://schemas.microsoft.com/office/drawing/2014/main" id="{1CD8D551-302C-4DBC-A8B5-37EAA692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3">
              <a:extLst>
                <a:ext uri="{FF2B5EF4-FFF2-40B4-BE49-F238E27FC236}">
                  <a16:creationId xmlns:a16="http://schemas.microsoft.com/office/drawing/2014/main" id="{4C862E93-AF6A-45A3-80B8-F79F2C879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4">
              <a:extLst>
                <a:ext uri="{FF2B5EF4-FFF2-40B4-BE49-F238E27FC236}">
                  <a16:creationId xmlns:a16="http://schemas.microsoft.com/office/drawing/2014/main" id="{C980E994-5DEA-404F-94C2-A4F0D5D53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5">
              <a:extLst>
                <a:ext uri="{FF2B5EF4-FFF2-40B4-BE49-F238E27FC236}">
                  <a16:creationId xmlns:a16="http://schemas.microsoft.com/office/drawing/2014/main" id="{045F0D27-BF5E-4E36-8288-A2D2DB62C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CB5031FA-2B3B-410D-A64F-C6C679503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id="{4DA55BDA-D2A8-400A-8B00-165CA640A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8">
              <a:extLst>
                <a:ext uri="{FF2B5EF4-FFF2-40B4-BE49-F238E27FC236}">
                  <a16:creationId xmlns:a16="http://schemas.microsoft.com/office/drawing/2014/main" id="{982022B0-FF22-4711-8B32-2BFAE3EE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9">
              <a:extLst>
                <a:ext uri="{FF2B5EF4-FFF2-40B4-BE49-F238E27FC236}">
                  <a16:creationId xmlns:a16="http://schemas.microsoft.com/office/drawing/2014/main" id="{8D776BF1-9D3E-49C6-98DC-B38D8DACA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50">
              <a:extLst>
                <a:ext uri="{FF2B5EF4-FFF2-40B4-BE49-F238E27FC236}">
                  <a16:creationId xmlns:a16="http://schemas.microsoft.com/office/drawing/2014/main" id="{3C6306B6-1BC6-434A-9205-9B70D332D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51">
              <a:extLst>
                <a:ext uri="{FF2B5EF4-FFF2-40B4-BE49-F238E27FC236}">
                  <a16:creationId xmlns:a16="http://schemas.microsoft.com/office/drawing/2014/main" id="{6D370297-8C16-4472-A1DC-62FAC3609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2">
              <a:extLst>
                <a:ext uri="{FF2B5EF4-FFF2-40B4-BE49-F238E27FC236}">
                  <a16:creationId xmlns:a16="http://schemas.microsoft.com/office/drawing/2014/main" id="{540954A3-890A-469C-87C4-43C0CE3B2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3">
              <a:extLst>
                <a:ext uri="{FF2B5EF4-FFF2-40B4-BE49-F238E27FC236}">
                  <a16:creationId xmlns:a16="http://schemas.microsoft.com/office/drawing/2014/main" id="{9422C9BF-08C8-4E40-A4FE-D1D2100D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id="{33608AE0-4F20-4296-A356-089AD729A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id="{C45A3968-42A3-42A4-BF70-22251B6B7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6">
              <a:extLst>
                <a:ext uri="{FF2B5EF4-FFF2-40B4-BE49-F238E27FC236}">
                  <a16:creationId xmlns:a16="http://schemas.microsoft.com/office/drawing/2014/main" id="{C492641E-19E2-4559-B4AF-D86C55DF6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7">
              <a:extLst>
                <a:ext uri="{FF2B5EF4-FFF2-40B4-BE49-F238E27FC236}">
                  <a16:creationId xmlns:a16="http://schemas.microsoft.com/office/drawing/2014/main" id="{62A049D5-791A-483D-9038-40505DF52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8">
              <a:extLst>
                <a:ext uri="{FF2B5EF4-FFF2-40B4-BE49-F238E27FC236}">
                  <a16:creationId xmlns:a16="http://schemas.microsoft.com/office/drawing/2014/main" id="{8C22E6C8-4889-4294-BF65-DFB64D857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id="{7959C19E-70E2-4184-BCC7-04D9DA15A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id="{201E701D-0B35-42C1-BC7C-ED6C5E402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1">
              <a:extLst>
                <a:ext uri="{FF2B5EF4-FFF2-40B4-BE49-F238E27FC236}">
                  <a16:creationId xmlns:a16="http://schemas.microsoft.com/office/drawing/2014/main" id="{343D0111-FF80-4D02-BF22-5FD68617D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2">
              <a:extLst>
                <a:ext uri="{FF2B5EF4-FFF2-40B4-BE49-F238E27FC236}">
                  <a16:creationId xmlns:a16="http://schemas.microsoft.com/office/drawing/2014/main" id="{876FFB52-0794-42FE-97C8-31370897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3">
              <a:extLst>
                <a:ext uri="{FF2B5EF4-FFF2-40B4-BE49-F238E27FC236}">
                  <a16:creationId xmlns:a16="http://schemas.microsoft.com/office/drawing/2014/main" id="{38E4B25C-85CB-4FF9-AE3B-F9EC09EC5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0" y="3107050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4">
              <a:extLst>
                <a:ext uri="{FF2B5EF4-FFF2-40B4-BE49-F238E27FC236}">
                  <a16:creationId xmlns:a16="http://schemas.microsoft.com/office/drawing/2014/main" id="{C22D515B-5E4B-45FE-8542-5EC7CBA10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0" y="3135628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5">
              <a:extLst>
                <a:ext uri="{FF2B5EF4-FFF2-40B4-BE49-F238E27FC236}">
                  <a16:creationId xmlns:a16="http://schemas.microsoft.com/office/drawing/2014/main" id="{F130205A-15E9-4E4E-A51C-E004BE3E9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0" y="3164205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6">
              <a:extLst>
                <a:ext uri="{FF2B5EF4-FFF2-40B4-BE49-F238E27FC236}">
                  <a16:creationId xmlns:a16="http://schemas.microsoft.com/office/drawing/2014/main" id="{4FE08A71-7A4F-4038-83CD-F81112193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97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7">
              <a:extLst>
                <a:ext uri="{FF2B5EF4-FFF2-40B4-BE49-F238E27FC236}">
                  <a16:creationId xmlns:a16="http://schemas.microsoft.com/office/drawing/2014/main" id="{DDF757A2-7464-4409-B7AA-F64C1D85A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97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8">
              <a:extLst>
                <a:ext uri="{FF2B5EF4-FFF2-40B4-BE49-F238E27FC236}">
                  <a16:creationId xmlns:a16="http://schemas.microsoft.com/office/drawing/2014/main" id="{CA5E23BC-65DB-4BEF-B629-B6EC96BDA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97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9">
              <a:extLst>
                <a:ext uri="{FF2B5EF4-FFF2-40B4-BE49-F238E27FC236}">
                  <a16:creationId xmlns:a16="http://schemas.microsoft.com/office/drawing/2014/main" id="{7EE54DCB-78D2-457C-9DE5-17B7597DD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70">
              <a:extLst>
                <a:ext uri="{FF2B5EF4-FFF2-40B4-BE49-F238E27FC236}">
                  <a16:creationId xmlns:a16="http://schemas.microsoft.com/office/drawing/2014/main" id="{03759A20-B6BD-4804-8358-3BDC342CC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1">
              <a:extLst>
                <a:ext uri="{FF2B5EF4-FFF2-40B4-BE49-F238E27FC236}">
                  <a16:creationId xmlns:a16="http://schemas.microsoft.com/office/drawing/2014/main" id="{948EEF82-CF6F-4B23-8758-8673A26B0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2">
              <a:extLst>
                <a:ext uri="{FF2B5EF4-FFF2-40B4-BE49-F238E27FC236}">
                  <a16:creationId xmlns:a16="http://schemas.microsoft.com/office/drawing/2014/main" id="{6C673F6B-1EC8-4E57-B1BA-CFB3DD503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3">
              <a:extLst>
                <a:ext uri="{FF2B5EF4-FFF2-40B4-BE49-F238E27FC236}">
                  <a16:creationId xmlns:a16="http://schemas.microsoft.com/office/drawing/2014/main" id="{C6B7128A-0BD5-4240-8070-DD158049C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4">
              <a:extLst>
                <a:ext uri="{FF2B5EF4-FFF2-40B4-BE49-F238E27FC236}">
                  <a16:creationId xmlns:a16="http://schemas.microsoft.com/office/drawing/2014/main" id="{5D658BB9-0A60-4EBE-928B-A8C287C2D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5">
              <a:extLst>
                <a:ext uri="{FF2B5EF4-FFF2-40B4-BE49-F238E27FC236}">
                  <a16:creationId xmlns:a16="http://schemas.microsoft.com/office/drawing/2014/main" id="{16C178E3-06A2-442F-82A5-B91C38A4F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6">
              <a:extLst>
                <a:ext uri="{FF2B5EF4-FFF2-40B4-BE49-F238E27FC236}">
                  <a16:creationId xmlns:a16="http://schemas.microsoft.com/office/drawing/2014/main" id="{D713AAD9-AB5A-43B9-9C1F-14023321E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7">
              <a:extLst>
                <a:ext uri="{FF2B5EF4-FFF2-40B4-BE49-F238E27FC236}">
                  <a16:creationId xmlns:a16="http://schemas.microsoft.com/office/drawing/2014/main" id="{EDE44A27-43D3-47B2-8ED8-8F090372A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8">
              <a:extLst>
                <a:ext uri="{FF2B5EF4-FFF2-40B4-BE49-F238E27FC236}">
                  <a16:creationId xmlns:a16="http://schemas.microsoft.com/office/drawing/2014/main" id="{60E3334F-D07E-4964-9128-78566149E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9">
              <a:extLst>
                <a:ext uri="{FF2B5EF4-FFF2-40B4-BE49-F238E27FC236}">
                  <a16:creationId xmlns:a16="http://schemas.microsoft.com/office/drawing/2014/main" id="{CF474D8D-1F8F-4EC7-A6F8-7945B1537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80">
              <a:extLst>
                <a:ext uri="{FF2B5EF4-FFF2-40B4-BE49-F238E27FC236}">
                  <a16:creationId xmlns:a16="http://schemas.microsoft.com/office/drawing/2014/main" id="{5845B4C5-6049-441F-ACD6-D21662EEA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81">
              <a:extLst>
                <a:ext uri="{FF2B5EF4-FFF2-40B4-BE49-F238E27FC236}">
                  <a16:creationId xmlns:a16="http://schemas.microsoft.com/office/drawing/2014/main" id="{3AAACD5B-09E7-4B02-A774-22553C5B2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82">
              <a:extLst>
                <a:ext uri="{FF2B5EF4-FFF2-40B4-BE49-F238E27FC236}">
                  <a16:creationId xmlns:a16="http://schemas.microsoft.com/office/drawing/2014/main" id="{E210D3F5-6C01-44B3-A297-92EA27F4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3">
              <a:extLst>
                <a:ext uri="{FF2B5EF4-FFF2-40B4-BE49-F238E27FC236}">
                  <a16:creationId xmlns:a16="http://schemas.microsoft.com/office/drawing/2014/main" id="{D6DF30BC-0A2E-4439-8FD4-87B803DBE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4">
              <a:extLst>
                <a:ext uri="{FF2B5EF4-FFF2-40B4-BE49-F238E27FC236}">
                  <a16:creationId xmlns:a16="http://schemas.microsoft.com/office/drawing/2014/main" id="{6EA4C5BE-20B3-46C8-899F-9AC71BFDB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5">
              <a:extLst>
                <a:ext uri="{FF2B5EF4-FFF2-40B4-BE49-F238E27FC236}">
                  <a16:creationId xmlns:a16="http://schemas.microsoft.com/office/drawing/2014/main" id="{29F84ED7-1432-4704-88CD-C9942D692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021316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6">
              <a:extLst>
                <a:ext uri="{FF2B5EF4-FFF2-40B4-BE49-F238E27FC236}">
                  <a16:creationId xmlns:a16="http://schemas.microsoft.com/office/drawing/2014/main" id="{4C6329A4-9F63-4F7F-912D-13477EFF0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051482"/>
              <a:ext cx="11113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7">
              <a:extLst>
                <a:ext uri="{FF2B5EF4-FFF2-40B4-BE49-F238E27FC236}">
                  <a16:creationId xmlns:a16="http://schemas.microsoft.com/office/drawing/2014/main" id="{801D3848-9472-4AF4-9954-F12785B7E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078472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8">
              <a:extLst>
                <a:ext uri="{FF2B5EF4-FFF2-40B4-BE49-F238E27FC236}">
                  <a16:creationId xmlns:a16="http://schemas.microsoft.com/office/drawing/2014/main" id="{DECB3902-0B55-4B3B-8450-82880BE5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07050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9">
              <a:extLst>
                <a:ext uri="{FF2B5EF4-FFF2-40B4-BE49-F238E27FC236}">
                  <a16:creationId xmlns:a16="http://schemas.microsoft.com/office/drawing/2014/main" id="{60F85279-296B-41E3-A192-EDA6E3909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35628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90">
              <a:extLst>
                <a:ext uri="{FF2B5EF4-FFF2-40B4-BE49-F238E27FC236}">
                  <a16:creationId xmlns:a16="http://schemas.microsoft.com/office/drawing/2014/main" id="{281D8356-7083-4027-8A92-A5B175168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64205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91">
              <a:extLst>
                <a:ext uri="{FF2B5EF4-FFF2-40B4-BE49-F238E27FC236}">
                  <a16:creationId xmlns:a16="http://schemas.microsoft.com/office/drawing/2014/main" id="{EE767D97-EE38-4D67-A922-9A2F191B8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92783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92">
              <a:extLst>
                <a:ext uri="{FF2B5EF4-FFF2-40B4-BE49-F238E27FC236}">
                  <a16:creationId xmlns:a16="http://schemas.microsoft.com/office/drawing/2014/main" id="{F665913C-38FD-4493-B1BB-8BBF6FFC3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221361"/>
              <a:ext cx="11113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93">
              <a:extLst>
                <a:ext uri="{FF2B5EF4-FFF2-40B4-BE49-F238E27FC236}">
                  <a16:creationId xmlns:a16="http://schemas.microsoft.com/office/drawing/2014/main" id="{A63FEBD8-204C-4EFF-887B-121C32AC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249939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Oval 11">
            <a:extLst>
              <a:ext uri="{FF2B5EF4-FFF2-40B4-BE49-F238E27FC236}">
                <a16:creationId xmlns:a16="http://schemas.microsoft.com/office/drawing/2014/main" id="{A1EF5A41-4F86-4EA6-AE7B-8A57055691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29454" y="1964331"/>
            <a:ext cx="2925156" cy="2929338"/>
          </a:xfrm>
          <a:prstGeom prst="ellipse">
            <a:avLst/>
          </a:prstGeom>
          <a:solidFill>
            <a:srgbClr val="EF004E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6642CCD-466E-460A-B7DE-8F9315785C5A}"/>
              </a:ext>
            </a:extLst>
          </p:cNvPr>
          <p:cNvSpPr txBox="1"/>
          <p:nvPr userDrawn="1"/>
        </p:nvSpPr>
        <p:spPr>
          <a:xfrm>
            <a:off x="10467809" y="2723042"/>
            <a:ext cx="2479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spc="-300" dirty="0">
                <a:ln w="12700">
                  <a:solidFill>
                    <a:srgbClr val="F4F2F3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N</a:t>
            </a:r>
          </a:p>
        </p:txBody>
      </p:sp>
      <p:sp>
        <p:nvSpPr>
          <p:cNvPr id="96" name="Freeform 8">
            <a:extLst>
              <a:ext uri="{FF2B5EF4-FFF2-40B4-BE49-F238E27FC236}">
                <a16:creationId xmlns:a16="http://schemas.microsoft.com/office/drawing/2014/main" id="{0B8B594C-A6BF-4A9C-A273-2A94F72C01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89622" y="910604"/>
            <a:ext cx="284163" cy="284163"/>
          </a:xfrm>
          <a:prstGeom prst="frame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8">
            <a:extLst>
              <a:ext uri="{FF2B5EF4-FFF2-40B4-BE49-F238E27FC236}">
                <a16:creationId xmlns:a16="http://schemas.microsoft.com/office/drawing/2014/main" id="{BAC5C61A-6D15-4490-A7C3-9C5EDB6EC3B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89622" y="1317003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68FD0D-97E3-4DF9-A01B-F19B6F357DD0}"/>
              </a:ext>
            </a:extLst>
          </p:cNvPr>
          <p:cNvSpPr/>
          <p:nvPr userDrawn="1"/>
        </p:nvSpPr>
        <p:spPr>
          <a:xfrm>
            <a:off x="7134175" y="1405223"/>
            <a:ext cx="20320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EF004E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P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87ADE12-9633-4022-8DAD-B064889E31DD}"/>
              </a:ext>
            </a:extLst>
          </p:cNvPr>
          <p:cNvSpPr/>
          <p:nvPr userDrawn="1"/>
        </p:nvSpPr>
        <p:spPr>
          <a:xfrm>
            <a:off x="7134175" y="998824"/>
            <a:ext cx="20320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D0D0D0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F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B075AD3-D08B-4879-8D76-10306C5E37F9}"/>
              </a:ext>
            </a:extLst>
          </p:cNvPr>
          <p:cNvCxnSpPr>
            <a:cxnSpLocks/>
          </p:cNvCxnSpPr>
          <p:nvPr userDrawn="1"/>
        </p:nvCxnSpPr>
        <p:spPr>
          <a:xfrm>
            <a:off x="7415359" y="3429000"/>
            <a:ext cx="3659041" cy="0"/>
          </a:xfrm>
          <a:prstGeom prst="line">
            <a:avLst/>
          </a:prstGeom>
          <a:ln>
            <a:solidFill>
              <a:srgbClr val="F4F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3">
            <a:extLst>
              <a:ext uri="{FF2B5EF4-FFF2-40B4-BE49-F238E27FC236}">
                <a16:creationId xmlns:a16="http://schemas.microsoft.com/office/drawing/2014/main" id="{C2D3EC54-29EB-4627-8282-EED75491A1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8011" y="5246800"/>
            <a:ext cx="165594" cy="165594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Circle: Hollow 101">
            <a:extLst>
              <a:ext uri="{FF2B5EF4-FFF2-40B4-BE49-F238E27FC236}">
                <a16:creationId xmlns:a16="http://schemas.microsoft.com/office/drawing/2014/main" id="{00F9F3D6-11CC-4F2E-B4FF-F929DE740958}"/>
              </a:ext>
            </a:extLst>
          </p:cNvPr>
          <p:cNvSpPr/>
          <p:nvPr userDrawn="1"/>
        </p:nvSpPr>
        <p:spPr>
          <a:xfrm>
            <a:off x="9761946" y="4128163"/>
            <a:ext cx="120406" cy="120406"/>
          </a:xfrm>
          <a:prstGeom prst="donut">
            <a:avLst>
              <a:gd name="adj" fmla="val 6957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CA1C802-6BC9-4FDE-89CB-6D3DFF59E62F}"/>
              </a:ext>
            </a:extLst>
          </p:cNvPr>
          <p:cNvSpPr/>
          <p:nvPr userDrawn="1"/>
        </p:nvSpPr>
        <p:spPr>
          <a:xfrm flipV="1">
            <a:off x="1860064" y="1328145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Picture Placeholder 104">
            <a:extLst>
              <a:ext uri="{FF2B5EF4-FFF2-40B4-BE49-F238E27FC236}">
                <a16:creationId xmlns:a16="http://schemas.microsoft.com/office/drawing/2014/main" id="{269E50F0-C853-4921-8C65-5BC866D1D88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32414" y="915987"/>
            <a:ext cx="1527175" cy="2016125"/>
          </a:xfrm>
          <a:custGeom>
            <a:avLst/>
            <a:gdLst>
              <a:gd name="connsiteX0" fmla="*/ 0 w 1527175"/>
              <a:gd name="connsiteY0" fmla="*/ 0 h 2016125"/>
              <a:gd name="connsiteX1" fmla="*/ 1527175 w 1527175"/>
              <a:gd name="connsiteY1" fmla="*/ 0 h 2016125"/>
              <a:gd name="connsiteX2" fmla="*/ 1527175 w 1527175"/>
              <a:gd name="connsiteY2" fmla="*/ 2016125 h 2016125"/>
              <a:gd name="connsiteX3" fmla="*/ 0 w 1527175"/>
              <a:gd name="connsiteY3" fmla="*/ 2016125 h 201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7175" h="2016125">
                <a:moveTo>
                  <a:pt x="0" y="0"/>
                </a:moveTo>
                <a:lnTo>
                  <a:pt x="1527175" y="0"/>
                </a:lnTo>
                <a:lnTo>
                  <a:pt x="1527175" y="2016125"/>
                </a:lnTo>
                <a:lnTo>
                  <a:pt x="0" y="201612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1131F9-8D58-43E5-9D25-8D6791337B6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3927475"/>
            <a:ext cx="1527175" cy="2014538"/>
          </a:xfrm>
          <a:custGeom>
            <a:avLst/>
            <a:gdLst>
              <a:gd name="connsiteX0" fmla="*/ 0 w 1527175"/>
              <a:gd name="connsiteY0" fmla="*/ 0 h 2014538"/>
              <a:gd name="connsiteX1" fmla="*/ 1527175 w 1527175"/>
              <a:gd name="connsiteY1" fmla="*/ 0 h 2014538"/>
              <a:gd name="connsiteX2" fmla="*/ 1527175 w 1527175"/>
              <a:gd name="connsiteY2" fmla="*/ 2014538 h 2014538"/>
              <a:gd name="connsiteX3" fmla="*/ 0 w 1527175"/>
              <a:gd name="connsiteY3" fmla="*/ 2014538 h 20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7175" h="2014538">
                <a:moveTo>
                  <a:pt x="0" y="0"/>
                </a:moveTo>
                <a:lnTo>
                  <a:pt x="1527175" y="0"/>
                </a:lnTo>
                <a:lnTo>
                  <a:pt x="1527175" y="2014538"/>
                </a:lnTo>
                <a:lnTo>
                  <a:pt x="0" y="201453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F5D080-E270-400E-8017-24C28B4F5B8C}"/>
              </a:ext>
            </a:extLst>
          </p:cNvPr>
          <p:cNvGrpSpPr/>
          <p:nvPr userDrawn="1"/>
        </p:nvGrpSpPr>
        <p:grpSpPr>
          <a:xfrm>
            <a:off x="10242542" y="2991213"/>
            <a:ext cx="696588" cy="697179"/>
            <a:chOff x="5907088" y="3621088"/>
            <a:chExt cx="538163" cy="534988"/>
          </a:xfrm>
          <a:solidFill>
            <a:schemeClr val="bg1">
              <a:lumMod val="75000"/>
            </a:schemeClr>
          </a:solidFill>
        </p:grpSpPr>
        <p:sp>
          <p:nvSpPr>
            <p:cNvPr id="3" name="Freeform 154">
              <a:extLst>
                <a:ext uri="{FF2B5EF4-FFF2-40B4-BE49-F238E27FC236}">
                  <a16:creationId xmlns:a16="http://schemas.microsoft.com/office/drawing/2014/main" id="{F75979E4-58F7-4C50-9E62-6B6D61A00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7088" y="3621088"/>
              <a:ext cx="538163" cy="534988"/>
            </a:xfrm>
            <a:custGeom>
              <a:avLst/>
              <a:gdLst>
                <a:gd name="T0" fmla="*/ 339 w 679"/>
                <a:gd name="T1" fmla="*/ 0 h 679"/>
                <a:gd name="T2" fmla="*/ 579 w 679"/>
                <a:gd name="T3" fmla="*/ 99 h 679"/>
                <a:gd name="T4" fmla="*/ 679 w 679"/>
                <a:gd name="T5" fmla="*/ 339 h 679"/>
                <a:gd name="T6" fmla="*/ 579 w 679"/>
                <a:gd name="T7" fmla="*/ 580 h 679"/>
                <a:gd name="T8" fmla="*/ 339 w 679"/>
                <a:gd name="T9" fmla="*/ 679 h 679"/>
                <a:gd name="T10" fmla="*/ 100 w 679"/>
                <a:gd name="T11" fmla="*/ 580 h 679"/>
                <a:gd name="T12" fmla="*/ 0 w 679"/>
                <a:gd name="T13" fmla="*/ 339 h 679"/>
                <a:gd name="T14" fmla="*/ 100 w 679"/>
                <a:gd name="T15" fmla="*/ 99 h 679"/>
                <a:gd name="T16" fmla="*/ 339 w 679"/>
                <a:gd name="T17" fmla="*/ 0 h 679"/>
                <a:gd name="T18" fmla="*/ 567 w 679"/>
                <a:gd name="T19" fmla="*/ 112 h 679"/>
                <a:gd name="T20" fmla="*/ 339 w 679"/>
                <a:gd name="T21" fmla="*/ 18 h 679"/>
                <a:gd name="T22" fmla="*/ 112 w 679"/>
                <a:gd name="T23" fmla="*/ 112 h 679"/>
                <a:gd name="T24" fmla="*/ 18 w 679"/>
                <a:gd name="T25" fmla="*/ 339 h 679"/>
                <a:gd name="T26" fmla="*/ 112 w 679"/>
                <a:gd name="T27" fmla="*/ 567 h 679"/>
                <a:gd name="T28" fmla="*/ 339 w 679"/>
                <a:gd name="T29" fmla="*/ 661 h 679"/>
                <a:gd name="T30" fmla="*/ 567 w 679"/>
                <a:gd name="T31" fmla="*/ 567 h 679"/>
                <a:gd name="T32" fmla="*/ 661 w 679"/>
                <a:gd name="T33" fmla="*/ 339 h 679"/>
                <a:gd name="T34" fmla="*/ 567 w 679"/>
                <a:gd name="T35" fmla="*/ 112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9" h="679">
                  <a:moveTo>
                    <a:pt x="339" y="0"/>
                  </a:moveTo>
                  <a:cubicBezTo>
                    <a:pt x="433" y="0"/>
                    <a:pt x="518" y="38"/>
                    <a:pt x="579" y="99"/>
                  </a:cubicBezTo>
                  <a:cubicBezTo>
                    <a:pt x="641" y="161"/>
                    <a:pt x="679" y="246"/>
                    <a:pt x="679" y="339"/>
                  </a:cubicBezTo>
                  <a:cubicBezTo>
                    <a:pt x="679" y="433"/>
                    <a:pt x="641" y="518"/>
                    <a:pt x="579" y="580"/>
                  </a:cubicBezTo>
                  <a:cubicBezTo>
                    <a:pt x="518" y="641"/>
                    <a:pt x="433" y="679"/>
                    <a:pt x="339" y="679"/>
                  </a:cubicBezTo>
                  <a:cubicBezTo>
                    <a:pt x="246" y="679"/>
                    <a:pt x="161" y="641"/>
                    <a:pt x="100" y="580"/>
                  </a:cubicBezTo>
                  <a:cubicBezTo>
                    <a:pt x="38" y="518"/>
                    <a:pt x="0" y="433"/>
                    <a:pt x="0" y="339"/>
                  </a:cubicBezTo>
                  <a:cubicBezTo>
                    <a:pt x="0" y="246"/>
                    <a:pt x="38" y="161"/>
                    <a:pt x="100" y="99"/>
                  </a:cubicBezTo>
                  <a:cubicBezTo>
                    <a:pt x="161" y="38"/>
                    <a:pt x="246" y="0"/>
                    <a:pt x="339" y="0"/>
                  </a:cubicBezTo>
                  <a:close/>
                  <a:moveTo>
                    <a:pt x="567" y="112"/>
                  </a:moveTo>
                  <a:cubicBezTo>
                    <a:pt x="509" y="54"/>
                    <a:pt x="428" y="18"/>
                    <a:pt x="339" y="18"/>
                  </a:cubicBezTo>
                  <a:cubicBezTo>
                    <a:pt x="251" y="18"/>
                    <a:pt x="170" y="54"/>
                    <a:pt x="112" y="112"/>
                  </a:cubicBezTo>
                  <a:cubicBezTo>
                    <a:pt x="54" y="170"/>
                    <a:pt x="18" y="251"/>
                    <a:pt x="18" y="339"/>
                  </a:cubicBezTo>
                  <a:cubicBezTo>
                    <a:pt x="18" y="428"/>
                    <a:pt x="54" y="509"/>
                    <a:pt x="112" y="567"/>
                  </a:cubicBezTo>
                  <a:cubicBezTo>
                    <a:pt x="170" y="625"/>
                    <a:pt x="251" y="661"/>
                    <a:pt x="339" y="661"/>
                  </a:cubicBezTo>
                  <a:cubicBezTo>
                    <a:pt x="428" y="661"/>
                    <a:pt x="509" y="625"/>
                    <a:pt x="567" y="567"/>
                  </a:cubicBezTo>
                  <a:cubicBezTo>
                    <a:pt x="625" y="509"/>
                    <a:pt x="661" y="428"/>
                    <a:pt x="661" y="339"/>
                  </a:cubicBezTo>
                  <a:cubicBezTo>
                    <a:pt x="661" y="251"/>
                    <a:pt x="625" y="170"/>
                    <a:pt x="567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56">
              <a:extLst>
                <a:ext uri="{FF2B5EF4-FFF2-40B4-BE49-F238E27FC236}">
                  <a16:creationId xmlns:a16="http://schemas.microsoft.com/office/drawing/2014/main" id="{B773D8FA-80CE-4E25-B7C1-F64C0B3A5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1226" y="3705225"/>
              <a:ext cx="369888" cy="368300"/>
            </a:xfrm>
            <a:custGeom>
              <a:avLst/>
              <a:gdLst>
                <a:gd name="T0" fmla="*/ 233 w 467"/>
                <a:gd name="T1" fmla="*/ 0 h 467"/>
                <a:gd name="T2" fmla="*/ 398 w 467"/>
                <a:gd name="T3" fmla="*/ 68 h 467"/>
                <a:gd name="T4" fmla="*/ 467 w 467"/>
                <a:gd name="T5" fmla="*/ 233 h 467"/>
                <a:gd name="T6" fmla="*/ 398 w 467"/>
                <a:gd name="T7" fmla="*/ 399 h 467"/>
                <a:gd name="T8" fmla="*/ 233 w 467"/>
                <a:gd name="T9" fmla="*/ 467 h 467"/>
                <a:gd name="T10" fmla="*/ 69 w 467"/>
                <a:gd name="T11" fmla="*/ 399 h 467"/>
                <a:gd name="T12" fmla="*/ 0 w 467"/>
                <a:gd name="T13" fmla="*/ 233 h 467"/>
                <a:gd name="T14" fmla="*/ 69 w 467"/>
                <a:gd name="T15" fmla="*/ 68 h 467"/>
                <a:gd name="T16" fmla="*/ 233 w 467"/>
                <a:gd name="T17" fmla="*/ 0 h 467"/>
                <a:gd name="T18" fmla="*/ 386 w 467"/>
                <a:gd name="T19" fmla="*/ 81 h 467"/>
                <a:gd name="T20" fmla="*/ 233 w 467"/>
                <a:gd name="T21" fmla="*/ 17 h 467"/>
                <a:gd name="T22" fmla="*/ 81 w 467"/>
                <a:gd name="T23" fmla="*/ 81 h 467"/>
                <a:gd name="T24" fmla="*/ 18 w 467"/>
                <a:gd name="T25" fmla="*/ 233 h 467"/>
                <a:gd name="T26" fmla="*/ 81 w 467"/>
                <a:gd name="T27" fmla="*/ 386 h 467"/>
                <a:gd name="T28" fmla="*/ 233 w 467"/>
                <a:gd name="T29" fmla="*/ 450 h 467"/>
                <a:gd name="T30" fmla="*/ 386 w 467"/>
                <a:gd name="T31" fmla="*/ 386 h 467"/>
                <a:gd name="T32" fmla="*/ 449 w 467"/>
                <a:gd name="T33" fmla="*/ 233 h 467"/>
                <a:gd name="T34" fmla="*/ 386 w 467"/>
                <a:gd name="T35" fmla="*/ 8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7" h="467">
                  <a:moveTo>
                    <a:pt x="233" y="0"/>
                  </a:moveTo>
                  <a:cubicBezTo>
                    <a:pt x="298" y="0"/>
                    <a:pt x="356" y="26"/>
                    <a:pt x="398" y="68"/>
                  </a:cubicBezTo>
                  <a:cubicBezTo>
                    <a:pt x="441" y="111"/>
                    <a:pt x="467" y="169"/>
                    <a:pt x="467" y="233"/>
                  </a:cubicBezTo>
                  <a:cubicBezTo>
                    <a:pt x="467" y="298"/>
                    <a:pt x="441" y="356"/>
                    <a:pt x="398" y="399"/>
                  </a:cubicBezTo>
                  <a:cubicBezTo>
                    <a:pt x="356" y="441"/>
                    <a:pt x="298" y="467"/>
                    <a:pt x="233" y="467"/>
                  </a:cubicBezTo>
                  <a:cubicBezTo>
                    <a:pt x="169" y="467"/>
                    <a:pt x="111" y="441"/>
                    <a:pt x="69" y="399"/>
                  </a:cubicBezTo>
                  <a:cubicBezTo>
                    <a:pt x="26" y="356"/>
                    <a:pt x="0" y="298"/>
                    <a:pt x="0" y="233"/>
                  </a:cubicBezTo>
                  <a:cubicBezTo>
                    <a:pt x="0" y="169"/>
                    <a:pt x="26" y="111"/>
                    <a:pt x="69" y="68"/>
                  </a:cubicBezTo>
                  <a:cubicBezTo>
                    <a:pt x="111" y="26"/>
                    <a:pt x="169" y="0"/>
                    <a:pt x="233" y="0"/>
                  </a:cubicBezTo>
                  <a:close/>
                  <a:moveTo>
                    <a:pt x="386" y="81"/>
                  </a:moveTo>
                  <a:cubicBezTo>
                    <a:pt x="347" y="42"/>
                    <a:pt x="293" y="17"/>
                    <a:pt x="233" y="17"/>
                  </a:cubicBezTo>
                  <a:cubicBezTo>
                    <a:pt x="174" y="17"/>
                    <a:pt x="120" y="42"/>
                    <a:pt x="81" y="81"/>
                  </a:cubicBezTo>
                  <a:cubicBezTo>
                    <a:pt x="42" y="120"/>
                    <a:pt x="18" y="174"/>
                    <a:pt x="18" y="233"/>
                  </a:cubicBezTo>
                  <a:cubicBezTo>
                    <a:pt x="18" y="293"/>
                    <a:pt x="42" y="347"/>
                    <a:pt x="81" y="386"/>
                  </a:cubicBezTo>
                  <a:cubicBezTo>
                    <a:pt x="120" y="425"/>
                    <a:pt x="174" y="450"/>
                    <a:pt x="233" y="450"/>
                  </a:cubicBezTo>
                  <a:cubicBezTo>
                    <a:pt x="293" y="450"/>
                    <a:pt x="347" y="425"/>
                    <a:pt x="386" y="386"/>
                  </a:cubicBezTo>
                  <a:cubicBezTo>
                    <a:pt x="425" y="347"/>
                    <a:pt x="449" y="293"/>
                    <a:pt x="449" y="233"/>
                  </a:cubicBezTo>
                  <a:cubicBezTo>
                    <a:pt x="449" y="174"/>
                    <a:pt x="425" y="120"/>
                    <a:pt x="386" y="81"/>
                  </a:cubicBezTo>
                  <a:close/>
                </a:path>
              </a:pathLst>
            </a:custGeom>
            <a:solidFill>
              <a:srgbClr val="EF0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58">
              <a:extLst>
                <a:ext uri="{FF2B5EF4-FFF2-40B4-BE49-F238E27FC236}">
                  <a16:creationId xmlns:a16="http://schemas.microsoft.com/office/drawing/2014/main" id="{CF917124-F745-4529-8FD7-440BE34C6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5363" y="3789363"/>
              <a:ext cx="201613" cy="200025"/>
            </a:xfrm>
            <a:custGeom>
              <a:avLst/>
              <a:gdLst>
                <a:gd name="T0" fmla="*/ 127 w 255"/>
                <a:gd name="T1" fmla="*/ 0 h 255"/>
                <a:gd name="T2" fmla="*/ 218 w 255"/>
                <a:gd name="T3" fmla="*/ 37 h 255"/>
                <a:gd name="T4" fmla="*/ 255 w 255"/>
                <a:gd name="T5" fmla="*/ 127 h 255"/>
                <a:gd name="T6" fmla="*/ 218 w 255"/>
                <a:gd name="T7" fmla="*/ 218 h 255"/>
                <a:gd name="T8" fmla="*/ 127 w 255"/>
                <a:gd name="T9" fmla="*/ 255 h 255"/>
                <a:gd name="T10" fmla="*/ 37 w 255"/>
                <a:gd name="T11" fmla="*/ 218 h 255"/>
                <a:gd name="T12" fmla="*/ 0 w 255"/>
                <a:gd name="T13" fmla="*/ 127 h 255"/>
                <a:gd name="T14" fmla="*/ 37 w 255"/>
                <a:gd name="T15" fmla="*/ 37 h 255"/>
                <a:gd name="T16" fmla="*/ 127 w 255"/>
                <a:gd name="T17" fmla="*/ 0 h 255"/>
                <a:gd name="T18" fmla="*/ 205 w 255"/>
                <a:gd name="T19" fmla="*/ 50 h 255"/>
                <a:gd name="T20" fmla="*/ 127 w 255"/>
                <a:gd name="T21" fmla="*/ 17 h 255"/>
                <a:gd name="T22" fmla="*/ 50 w 255"/>
                <a:gd name="T23" fmla="*/ 50 h 255"/>
                <a:gd name="T24" fmla="*/ 18 w 255"/>
                <a:gd name="T25" fmla="*/ 127 h 255"/>
                <a:gd name="T26" fmla="*/ 50 w 255"/>
                <a:gd name="T27" fmla="*/ 205 h 255"/>
                <a:gd name="T28" fmla="*/ 127 w 255"/>
                <a:gd name="T29" fmla="*/ 238 h 255"/>
                <a:gd name="T30" fmla="*/ 205 w 255"/>
                <a:gd name="T31" fmla="*/ 205 h 255"/>
                <a:gd name="T32" fmla="*/ 237 w 255"/>
                <a:gd name="T33" fmla="*/ 127 h 255"/>
                <a:gd name="T34" fmla="*/ 205 w 255"/>
                <a:gd name="T35" fmla="*/ 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255">
                  <a:moveTo>
                    <a:pt x="127" y="0"/>
                  </a:moveTo>
                  <a:cubicBezTo>
                    <a:pt x="163" y="0"/>
                    <a:pt x="194" y="14"/>
                    <a:pt x="218" y="37"/>
                  </a:cubicBezTo>
                  <a:cubicBezTo>
                    <a:pt x="241" y="60"/>
                    <a:pt x="255" y="92"/>
                    <a:pt x="255" y="127"/>
                  </a:cubicBezTo>
                  <a:cubicBezTo>
                    <a:pt x="255" y="163"/>
                    <a:pt x="241" y="195"/>
                    <a:pt x="218" y="218"/>
                  </a:cubicBezTo>
                  <a:cubicBezTo>
                    <a:pt x="194" y="241"/>
                    <a:pt x="163" y="255"/>
                    <a:pt x="127" y="255"/>
                  </a:cubicBezTo>
                  <a:cubicBezTo>
                    <a:pt x="92" y="255"/>
                    <a:pt x="60" y="241"/>
                    <a:pt x="37" y="218"/>
                  </a:cubicBezTo>
                  <a:cubicBezTo>
                    <a:pt x="14" y="195"/>
                    <a:pt x="0" y="163"/>
                    <a:pt x="0" y="127"/>
                  </a:cubicBezTo>
                  <a:cubicBezTo>
                    <a:pt x="0" y="92"/>
                    <a:pt x="14" y="60"/>
                    <a:pt x="37" y="37"/>
                  </a:cubicBezTo>
                  <a:cubicBezTo>
                    <a:pt x="60" y="14"/>
                    <a:pt x="92" y="0"/>
                    <a:pt x="127" y="0"/>
                  </a:cubicBezTo>
                  <a:close/>
                  <a:moveTo>
                    <a:pt x="205" y="50"/>
                  </a:moveTo>
                  <a:cubicBezTo>
                    <a:pt x="185" y="30"/>
                    <a:pt x="158" y="17"/>
                    <a:pt x="127" y="17"/>
                  </a:cubicBezTo>
                  <a:cubicBezTo>
                    <a:pt x="97" y="17"/>
                    <a:pt x="70" y="30"/>
                    <a:pt x="50" y="50"/>
                  </a:cubicBezTo>
                  <a:cubicBezTo>
                    <a:pt x="30" y="69"/>
                    <a:pt x="18" y="97"/>
                    <a:pt x="18" y="127"/>
                  </a:cubicBezTo>
                  <a:cubicBezTo>
                    <a:pt x="18" y="158"/>
                    <a:pt x="30" y="186"/>
                    <a:pt x="50" y="205"/>
                  </a:cubicBezTo>
                  <a:cubicBezTo>
                    <a:pt x="70" y="225"/>
                    <a:pt x="97" y="238"/>
                    <a:pt x="127" y="238"/>
                  </a:cubicBezTo>
                  <a:cubicBezTo>
                    <a:pt x="158" y="238"/>
                    <a:pt x="185" y="225"/>
                    <a:pt x="205" y="205"/>
                  </a:cubicBezTo>
                  <a:cubicBezTo>
                    <a:pt x="225" y="186"/>
                    <a:pt x="237" y="158"/>
                    <a:pt x="237" y="127"/>
                  </a:cubicBezTo>
                  <a:cubicBezTo>
                    <a:pt x="237" y="97"/>
                    <a:pt x="225" y="69"/>
                    <a:pt x="20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160">
              <a:extLst>
                <a:ext uri="{FF2B5EF4-FFF2-40B4-BE49-F238E27FC236}">
                  <a16:creationId xmlns:a16="http://schemas.microsoft.com/office/drawing/2014/main" id="{365AF00F-84BC-47D9-91C0-F685E3C6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501" y="3871913"/>
              <a:ext cx="33338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15E6F1-C79D-4CCF-8C5E-0C4EE89746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64747" y="3288282"/>
            <a:ext cx="1898248" cy="2217358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1E94F-E73E-4C8D-AE8D-09F3478E674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266935" y="4378960"/>
            <a:ext cx="1609473" cy="1609481"/>
          </a:xfrm>
          <a:prstGeom prst="line">
            <a:avLst/>
          </a:prstGeom>
          <a:ln w="1270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C0A384-70E8-48A3-8EB5-261AC70CC14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96001" y="1208010"/>
            <a:ext cx="1684115" cy="1684121"/>
          </a:xfrm>
          <a:prstGeom prst="line">
            <a:avLst/>
          </a:prstGeom>
          <a:ln w="12700"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">
            <a:extLst>
              <a:ext uri="{FF2B5EF4-FFF2-40B4-BE49-F238E27FC236}">
                <a16:creationId xmlns:a16="http://schemas.microsoft.com/office/drawing/2014/main" id="{0CB981B4-D273-44CD-8171-93BD9E2738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85772" y="4955020"/>
            <a:ext cx="180340" cy="180340"/>
          </a:xfrm>
          <a:prstGeom prst="rect">
            <a:avLst/>
          </a:prstGeom>
          <a:noFill/>
          <a:ln w="6350" cap="flat">
            <a:solidFill>
              <a:srgbClr val="EF004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AAF9BE-CB07-47AF-9690-0DAFEBA26D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530" y="3218991"/>
            <a:ext cx="159082" cy="159080"/>
          </a:xfrm>
          <a:prstGeom prst="ellipse">
            <a:avLst/>
          </a:prstGeom>
          <a:solidFill>
            <a:srgbClr val="F4F2F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A6D08B-6248-4877-BE52-BF31C98603FF}"/>
              </a:ext>
            </a:extLst>
          </p:cNvPr>
          <p:cNvSpPr txBox="1"/>
          <p:nvPr userDrawn="1"/>
        </p:nvSpPr>
        <p:spPr>
          <a:xfrm>
            <a:off x="4598803" y="1557333"/>
            <a:ext cx="2479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+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2BF6DE-E037-45A2-B8A0-D999C9F0CB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16728" y="4321004"/>
            <a:ext cx="407988" cy="407988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B3BA166-9F44-4632-A7E6-AE2C9B5366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85772" y="4955020"/>
            <a:ext cx="180340" cy="180340"/>
          </a:xfrm>
          <a:prstGeom prst="rect">
            <a:avLst/>
          </a:prstGeom>
          <a:noFill/>
          <a:ln w="6350" cap="flat">
            <a:solidFill>
              <a:srgbClr val="EF004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D223D966-5BE2-4C64-AC49-4310BFC2F1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66862" y="4780050"/>
            <a:ext cx="264928" cy="265140"/>
          </a:xfrm>
          <a:prstGeom prst="ellipse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D060D-AAE3-4D3F-97B7-C692678852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54602" y="1169123"/>
            <a:ext cx="650946" cy="650946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AC5B1A0-31BD-40D6-9195-9508185CFA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92588" y="1090162"/>
            <a:ext cx="1898248" cy="2894980"/>
          </a:xfrm>
          <a:custGeom>
            <a:avLst/>
            <a:gdLst>
              <a:gd name="connsiteX0" fmla="*/ 0 w 1898248"/>
              <a:gd name="connsiteY0" fmla="*/ 0 h 2894980"/>
              <a:gd name="connsiteX1" fmla="*/ 1898248 w 1898248"/>
              <a:gd name="connsiteY1" fmla="*/ 0 h 2894980"/>
              <a:gd name="connsiteX2" fmla="*/ 1898248 w 1898248"/>
              <a:gd name="connsiteY2" fmla="*/ 2894980 h 2894980"/>
              <a:gd name="connsiteX3" fmla="*/ 0 w 1898248"/>
              <a:gd name="connsiteY3" fmla="*/ 2894980 h 289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248" h="2894980">
                <a:moveTo>
                  <a:pt x="0" y="0"/>
                </a:moveTo>
                <a:lnTo>
                  <a:pt x="1898248" y="0"/>
                </a:lnTo>
                <a:lnTo>
                  <a:pt x="1898248" y="2894980"/>
                </a:lnTo>
                <a:lnTo>
                  <a:pt x="0" y="289498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1AF108F-7462-45A8-9EE2-9C2E8CC67C1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05501" y="3013901"/>
            <a:ext cx="2422045" cy="3012032"/>
          </a:xfrm>
          <a:custGeom>
            <a:avLst/>
            <a:gdLst>
              <a:gd name="connsiteX0" fmla="*/ 0 w 2422045"/>
              <a:gd name="connsiteY0" fmla="*/ 0 h 3012032"/>
              <a:gd name="connsiteX1" fmla="*/ 2422045 w 2422045"/>
              <a:gd name="connsiteY1" fmla="*/ 0 h 3012032"/>
              <a:gd name="connsiteX2" fmla="*/ 2422045 w 2422045"/>
              <a:gd name="connsiteY2" fmla="*/ 3012032 h 3012032"/>
              <a:gd name="connsiteX3" fmla="*/ 0 w 2422045"/>
              <a:gd name="connsiteY3" fmla="*/ 3012032 h 301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045" h="3012032">
                <a:moveTo>
                  <a:pt x="0" y="0"/>
                </a:moveTo>
                <a:lnTo>
                  <a:pt x="2422045" y="0"/>
                </a:lnTo>
                <a:lnTo>
                  <a:pt x="2422045" y="3012032"/>
                </a:lnTo>
                <a:lnTo>
                  <a:pt x="0" y="3012032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3D6514-662F-4299-907D-6922CFD825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59896" y="2112962"/>
            <a:ext cx="346075" cy="346075"/>
          </a:xfrm>
          <a:prstGeom prst="rect">
            <a:avLst/>
          </a:pr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84D85-D0BC-41B1-BE1F-CD00451BD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56191" y="2270852"/>
            <a:ext cx="1115781" cy="1115781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2B52E1-8762-47AB-8473-EC04338609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8102" y="4609154"/>
            <a:ext cx="619125" cy="620713"/>
          </a:xfrm>
          <a:prstGeom prst="ellipse">
            <a:avLst/>
          </a:pr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F6858-0F35-445F-B6D2-0BE076A9C25D}"/>
              </a:ext>
            </a:extLst>
          </p:cNvPr>
          <p:cNvSpPr txBox="1"/>
          <p:nvPr userDrawn="1"/>
        </p:nvSpPr>
        <p:spPr>
          <a:xfrm>
            <a:off x="1885377" y="1887212"/>
            <a:ext cx="395942" cy="6771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4400" b="1" spc="-300" dirty="0">
                <a:ln>
                  <a:solidFill>
                    <a:srgbClr val="F4F2F3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843A4D-2538-4AD0-88ED-C0EFD7420808}"/>
              </a:ext>
            </a:extLst>
          </p:cNvPr>
          <p:cNvSpPr txBox="1"/>
          <p:nvPr userDrawn="1"/>
        </p:nvSpPr>
        <p:spPr>
          <a:xfrm>
            <a:off x="5151613" y="5255968"/>
            <a:ext cx="216406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BA6534-A973-49C2-8569-D0AB0EF8A82E}"/>
              </a:ext>
            </a:extLst>
          </p:cNvPr>
          <p:cNvSpPr txBox="1"/>
          <p:nvPr userDrawn="1"/>
        </p:nvSpPr>
        <p:spPr>
          <a:xfrm>
            <a:off x="5616017" y="1613613"/>
            <a:ext cx="123432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24F08B-CF0C-4C50-9095-FA9CA841C70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779582" y="4825417"/>
            <a:ext cx="1163019" cy="1163025"/>
          </a:xfrm>
          <a:prstGeom prst="line">
            <a:avLst/>
          </a:prstGeom>
          <a:ln w="1270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26B3B7-5387-4267-826F-894D0F2655B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162194" y="1208011"/>
            <a:ext cx="748275" cy="748278"/>
          </a:xfrm>
          <a:prstGeom prst="line">
            <a:avLst/>
          </a:prstGeom>
          <a:ln w="12700"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id="{E4E96B8C-F89A-4D73-BE48-E6CEBB7111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04302" y="4924073"/>
            <a:ext cx="180340" cy="180340"/>
          </a:xfrm>
          <a:prstGeom prst="rect">
            <a:avLst/>
          </a:prstGeom>
          <a:noFill/>
          <a:ln w="6350" cap="flat">
            <a:solidFill>
              <a:srgbClr val="EF004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552ED3-1360-4AB7-85EB-91002E254ED1}"/>
              </a:ext>
            </a:extLst>
          </p:cNvPr>
          <p:cNvGrpSpPr/>
          <p:nvPr userDrawn="1"/>
        </p:nvGrpSpPr>
        <p:grpSpPr>
          <a:xfrm>
            <a:off x="7082637" y="5195049"/>
            <a:ext cx="248772" cy="243267"/>
            <a:chOff x="1185311" y="4009761"/>
            <a:chExt cx="248772" cy="2432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B674D9-F65A-4B28-A819-D06556C69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7DDDE5-4200-45D2-9A97-989D2CB07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0F8BC17-B70A-41AB-B857-5AB6B8EFA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149F37-8493-4828-93C3-F0E09E97B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7FE16D-5CFB-4724-B254-9092CCE7A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52060" y="832069"/>
            <a:ext cx="1564893" cy="2110289"/>
          </a:xfrm>
          <a:custGeom>
            <a:avLst/>
            <a:gdLst>
              <a:gd name="connsiteX0" fmla="*/ 0 w 1564893"/>
              <a:gd name="connsiteY0" fmla="*/ 0 h 2110289"/>
              <a:gd name="connsiteX1" fmla="*/ 1564893 w 1564893"/>
              <a:gd name="connsiteY1" fmla="*/ 0 h 2110289"/>
              <a:gd name="connsiteX2" fmla="*/ 1564893 w 1564893"/>
              <a:gd name="connsiteY2" fmla="*/ 2110289 h 2110289"/>
              <a:gd name="connsiteX3" fmla="*/ 0 w 1564893"/>
              <a:gd name="connsiteY3" fmla="*/ 2110289 h 211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893" h="2110289">
                <a:moveTo>
                  <a:pt x="0" y="0"/>
                </a:moveTo>
                <a:lnTo>
                  <a:pt x="1564893" y="0"/>
                </a:lnTo>
                <a:lnTo>
                  <a:pt x="1564893" y="2110289"/>
                </a:lnTo>
                <a:lnTo>
                  <a:pt x="0" y="2110289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AD00FB-980D-4567-82F9-BCC55A0212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12184" y="2730500"/>
            <a:ext cx="2364526" cy="1619250"/>
          </a:xfrm>
          <a:custGeom>
            <a:avLst/>
            <a:gdLst>
              <a:gd name="connsiteX0" fmla="*/ 0 w 2364526"/>
              <a:gd name="connsiteY0" fmla="*/ 0 h 1619250"/>
              <a:gd name="connsiteX1" fmla="*/ 2364526 w 2364526"/>
              <a:gd name="connsiteY1" fmla="*/ 0 h 1619250"/>
              <a:gd name="connsiteX2" fmla="*/ 2364526 w 2364526"/>
              <a:gd name="connsiteY2" fmla="*/ 1619250 h 1619250"/>
              <a:gd name="connsiteX3" fmla="*/ 0 w 2364526"/>
              <a:gd name="connsiteY3" fmla="*/ 161925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4526" h="1619250">
                <a:moveTo>
                  <a:pt x="0" y="0"/>
                </a:moveTo>
                <a:lnTo>
                  <a:pt x="2364526" y="0"/>
                </a:lnTo>
                <a:lnTo>
                  <a:pt x="2364526" y="1619250"/>
                </a:lnTo>
                <a:lnTo>
                  <a:pt x="0" y="161925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E57C255-AC32-4DCD-BD4D-FA27D06325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77918" y="4497339"/>
            <a:ext cx="1468676" cy="1465058"/>
          </a:xfrm>
          <a:custGeom>
            <a:avLst/>
            <a:gdLst>
              <a:gd name="connsiteX0" fmla="*/ 734338 w 1468676"/>
              <a:gd name="connsiteY0" fmla="*/ 0 h 1465058"/>
              <a:gd name="connsiteX1" fmla="*/ 1468676 w 1468676"/>
              <a:gd name="connsiteY1" fmla="*/ 732529 h 1465058"/>
              <a:gd name="connsiteX2" fmla="*/ 734338 w 1468676"/>
              <a:gd name="connsiteY2" fmla="*/ 1465058 h 1465058"/>
              <a:gd name="connsiteX3" fmla="*/ 0 w 1468676"/>
              <a:gd name="connsiteY3" fmla="*/ 732529 h 1465058"/>
              <a:gd name="connsiteX4" fmla="*/ 734338 w 1468676"/>
              <a:gd name="connsiteY4" fmla="*/ 0 h 146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676" h="1465058">
                <a:moveTo>
                  <a:pt x="734338" y="0"/>
                </a:moveTo>
                <a:cubicBezTo>
                  <a:pt x="1139902" y="0"/>
                  <a:pt x="1468676" y="327964"/>
                  <a:pt x="1468676" y="732529"/>
                </a:cubicBezTo>
                <a:cubicBezTo>
                  <a:pt x="1468676" y="1137094"/>
                  <a:pt x="1139902" y="1465058"/>
                  <a:pt x="734338" y="1465058"/>
                </a:cubicBezTo>
                <a:cubicBezTo>
                  <a:pt x="328774" y="1465058"/>
                  <a:pt x="0" y="1137094"/>
                  <a:pt x="0" y="732529"/>
                </a:cubicBezTo>
                <a:cubicBezTo>
                  <a:pt x="0" y="327964"/>
                  <a:pt x="328774" y="0"/>
                  <a:pt x="734338" y="0"/>
                </a:cubicBez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52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5">
            <a:extLst>
              <a:ext uri="{FF2B5EF4-FFF2-40B4-BE49-F238E27FC236}">
                <a16:creationId xmlns:a16="http://schemas.microsoft.com/office/drawing/2014/main" id="{E7B758E0-3DF2-4372-8E42-36CC31F1D2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56544" y="3146561"/>
            <a:ext cx="2043865" cy="1984342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C67FD-742E-4C97-BBDB-DEC0F0E291C0}"/>
              </a:ext>
            </a:extLst>
          </p:cNvPr>
          <p:cNvSpPr txBox="1"/>
          <p:nvPr userDrawn="1"/>
        </p:nvSpPr>
        <p:spPr>
          <a:xfrm>
            <a:off x="10004474" y="3654101"/>
            <a:ext cx="24798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b="1" spc="-300" dirty="0">
                <a:ln w="12700">
                  <a:noFill/>
                </a:ln>
                <a:solidFill>
                  <a:srgbClr val="EF004E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9F80C-74BE-4F67-8108-25E32266053B}"/>
              </a:ext>
            </a:extLst>
          </p:cNvPr>
          <p:cNvSpPr txBox="1"/>
          <p:nvPr userDrawn="1"/>
        </p:nvSpPr>
        <p:spPr>
          <a:xfrm>
            <a:off x="10645609" y="2868152"/>
            <a:ext cx="247981" cy="20005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sz="700" b="1" spc="-300" dirty="0">
                <a:ln w="12700">
                  <a:noFill/>
                </a:ln>
                <a:solidFill>
                  <a:srgbClr val="F4F2F3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3E2896-2F8D-4448-825E-D2374A5070FE}"/>
              </a:ext>
            </a:extLst>
          </p:cNvPr>
          <p:cNvCxnSpPr>
            <a:cxnSpLocks/>
          </p:cNvCxnSpPr>
          <p:nvPr userDrawn="1"/>
        </p:nvCxnSpPr>
        <p:spPr>
          <a:xfrm>
            <a:off x="3627120" y="1503362"/>
            <a:ext cx="733425" cy="0"/>
          </a:xfrm>
          <a:prstGeom prst="line">
            <a:avLst/>
          </a:prstGeom>
          <a:ln w="1905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9F2E02-7196-4E9C-BC77-F5B6E5D1941A}"/>
              </a:ext>
            </a:extLst>
          </p:cNvPr>
          <p:cNvCxnSpPr>
            <a:cxnSpLocks/>
          </p:cNvCxnSpPr>
          <p:nvPr userDrawn="1"/>
        </p:nvCxnSpPr>
        <p:spPr>
          <a:xfrm>
            <a:off x="7873967" y="5571551"/>
            <a:ext cx="1562790" cy="0"/>
          </a:xfrm>
          <a:prstGeom prst="line">
            <a:avLst/>
          </a:prstGeom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263855-417C-463D-AD1F-902E346985A3}"/>
              </a:ext>
            </a:extLst>
          </p:cNvPr>
          <p:cNvCxnSpPr>
            <a:cxnSpLocks/>
          </p:cNvCxnSpPr>
          <p:nvPr userDrawn="1"/>
        </p:nvCxnSpPr>
        <p:spPr>
          <a:xfrm flipV="1">
            <a:off x="5001022" y="5102287"/>
            <a:ext cx="421355" cy="421358"/>
          </a:xfrm>
          <a:prstGeom prst="line">
            <a:avLst/>
          </a:prstGeom>
          <a:ln w="1270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352ABF3-DB9E-40E1-9EDC-1F61975391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32908" y="1861978"/>
            <a:ext cx="180340" cy="180340"/>
          </a:xfrm>
          <a:prstGeom prst="rect">
            <a:avLst/>
          </a:prstGeom>
          <a:noFill/>
          <a:ln w="6350" cap="flat">
            <a:solidFill>
              <a:srgbClr val="EF004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486B335-2CAB-4CEC-98C8-45832DC040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19350" y="1944687"/>
            <a:ext cx="1922463" cy="2884488"/>
          </a:xfrm>
          <a:custGeom>
            <a:avLst/>
            <a:gdLst>
              <a:gd name="connsiteX0" fmla="*/ 0 w 1922463"/>
              <a:gd name="connsiteY0" fmla="*/ 0 h 2884488"/>
              <a:gd name="connsiteX1" fmla="*/ 1922463 w 1922463"/>
              <a:gd name="connsiteY1" fmla="*/ 0 h 2884488"/>
              <a:gd name="connsiteX2" fmla="*/ 1922463 w 1922463"/>
              <a:gd name="connsiteY2" fmla="*/ 2884488 h 2884488"/>
              <a:gd name="connsiteX3" fmla="*/ 0 w 1922463"/>
              <a:gd name="connsiteY3" fmla="*/ 2884488 h 288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463" h="2884488">
                <a:moveTo>
                  <a:pt x="0" y="0"/>
                </a:moveTo>
                <a:lnTo>
                  <a:pt x="1922463" y="0"/>
                </a:lnTo>
                <a:lnTo>
                  <a:pt x="1922463" y="2884488"/>
                </a:lnTo>
                <a:lnTo>
                  <a:pt x="0" y="288448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956166-A9E1-4A3A-8907-48166037AE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08600" y="2320925"/>
            <a:ext cx="1582738" cy="2224088"/>
          </a:xfrm>
          <a:custGeom>
            <a:avLst/>
            <a:gdLst>
              <a:gd name="connsiteX0" fmla="*/ 0 w 1582738"/>
              <a:gd name="connsiteY0" fmla="*/ 0 h 2224088"/>
              <a:gd name="connsiteX1" fmla="*/ 1582738 w 1582738"/>
              <a:gd name="connsiteY1" fmla="*/ 0 h 2224088"/>
              <a:gd name="connsiteX2" fmla="*/ 1582738 w 1582738"/>
              <a:gd name="connsiteY2" fmla="*/ 2224088 h 2224088"/>
              <a:gd name="connsiteX3" fmla="*/ 0 w 1582738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738" h="2224088">
                <a:moveTo>
                  <a:pt x="0" y="0"/>
                </a:moveTo>
                <a:lnTo>
                  <a:pt x="1582738" y="0"/>
                </a:lnTo>
                <a:lnTo>
                  <a:pt x="1582738" y="2224088"/>
                </a:lnTo>
                <a:lnTo>
                  <a:pt x="0" y="222408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FBD044-9D35-4D64-A8E1-5EF3554D92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80350" y="1909762"/>
            <a:ext cx="1900238" cy="2878138"/>
          </a:xfrm>
          <a:custGeom>
            <a:avLst/>
            <a:gdLst>
              <a:gd name="connsiteX0" fmla="*/ 0 w 1900238"/>
              <a:gd name="connsiteY0" fmla="*/ 0 h 2878138"/>
              <a:gd name="connsiteX1" fmla="*/ 1900238 w 1900238"/>
              <a:gd name="connsiteY1" fmla="*/ 0 h 2878138"/>
              <a:gd name="connsiteX2" fmla="*/ 1900238 w 1900238"/>
              <a:gd name="connsiteY2" fmla="*/ 2878138 h 2878138"/>
              <a:gd name="connsiteX3" fmla="*/ 0 w 1900238"/>
              <a:gd name="connsiteY3" fmla="*/ 2878138 h 287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238" h="2878138">
                <a:moveTo>
                  <a:pt x="0" y="0"/>
                </a:moveTo>
                <a:lnTo>
                  <a:pt x="1900238" y="0"/>
                </a:lnTo>
                <a:lnTo>
                  <a:pt x="1900238" y="2878138"/>
                </a:lnTo>
                <a:lnTo>
                  <a:pt x="0" y="287813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0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>
            <a:extLst>
              <a:ext uri="{FF2B5EF4-FFF2-40B4-BE49-F238E27FC236}">
                <a16:creationId xmlns:a16="http://schemas.microsoft.com/office/drawing/2014/main" id="{56F94824-4D99-4CFC-89BB-CB9131A5B4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2087" y="1077851"/>
            <a:ext cx="4570539" cy="4581131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63300600-47B5-4BCE-91C4-B7D7BE4910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77531" y="1319645"/>
            <a:ext cx="1370013" cy="1373188"/>
          </a:xfrm>
          <a:prstGeom prst="ellipse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BEEC1A-0A7C-4B47-9545-7EC24178A5DD}"/>
              </a:ext>
            </a:extLst>
          </p:cNvPr>
          <p:cNvCxnSpPr>
            <a:cxnSpLocks/>
          </p:cNvCxnSpPr>
          <p:nvPr userDrawn="1"/>
        </p:nvCxnSpPr>
        <p:spPr>
          <a:xfrm>
            <a:off x="8993859" y="5571551"/>
            <a:ext cx="1562790" cy="0"/>
          </a:xfrm>
          <a:prstGeom prst="line">
            <a:avLst/>
          </a:prstGeom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5D6F6-EF75-43F9-BDDC-89099ADEABDD}"/>
              </a:ext>
            </a:extLst>
          </p:cNvPr>
          <p:cNvCxnSpPr>
            <a:cxnSpLocks/>
          </p:cNvCxnSpPr>
          <p:nvPr userDrawn="1"/>
        </p:nvCxnSpPr>
        <p:spPr>
          <a:xfrm>
            <a:off x="3175251" y="1259522"/>
            <a:ext cx="1034033" cy="0"/>
          </a:xfrm>
          <a:prstGeom prst="line">
            <a:avLst/>
          </a:prstGeom>
          <a:ln w="1905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57EA6F-9DDD-45D5-A4D1-D6DA84F0E9DC}"/>
              </a:ext>
            </a:extLst>
          </p:cNvPr>
          <p:cNvSpPr txBox="1"/>
          <p:nvPr userDrawn="1"/>
        </p:nvSpPr>
        <p:spPr>
          <a:xfrm>
            <a:off x="10027944" y="2999085"/>
            <a:ext cx="24798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b="1" spc="-300" dirty="0">
                <a:ln w="12700">
                  <a:solidFill>
                    <a:srgbClr val="D0D0D0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4DCEB-61C6-4386-B0DA-497FE822B83A}"/>
              </a:ext>
            </a:extLst>
          </p:cNvPr>
          <p:cNvSpPr txBox="1"/>
          <p:nvPr userDrawn="1"/>
        </p:nvSpPr>
        <p:spPr>
          <a:xfrm>
            <a:off x="8230986" y="1898517"/>
            <a:ext cx="247981" cy="215444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sz="800" b="1" spc="-300" dirty="0">
                <a:ln w="12700">
                  <a:noFill/>
                </a:ln>
                <a:solidFill>
                  <a:srgbClr val="EF004E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C57DC-2CFF-455B-A220-D369BA27E023}"/>
              </a:ext>
            </a:extLst>
          </p:cNvPr>
          <p:cNvSpPr txBox="1"/>
          <p:nvPr userDrawn="1"/>
        </p:nvSpPr>
        <p:spPr>
          <a:xfrm rot="10800000">
            <a:off x="4267764" y="1763546"/>
            <a:ext cx="24798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b="1" spc="-300" dirty="0">
                <a:ln w="12700">
                  <a:noFill/>
                </a:ln>
                <a:solidFill>
                  <a:srgbClr val="F4F2F3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V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037575E-F2D5-4681-A4FA-BCE4765393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08526" y="5105542"/>
            <a:ext cx="180340" cy="180340"/>
          </a:xfrm>
          <a:prstGeom prst="rect">
            <a:avLst/>
          </a:prstGeom>
          <a:noFill/>
          <a:ln w="6350" cap="flat">
            <a:solidFill>
              <a:srgbClr val="EF004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648427C2-5104-446E-B036-F10AC49DBA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8011" y="5337704"/>
            <a:ext cx="181870" cy="182016"/>
          </a:xfrm>
          <a:prstGeom prst="ellipse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638084-F982-4EAE-8927-AD78338743B9}"/>
              </a:ext>
            </a:extLst>
          </p:cNvPr>
          <p:cNvCxnSpPr>
            <a:cxnSpLocks/>
          </p:cNvCxnSpPr>
          <p:nvPr userDrawn="1"/>
        </p:nvCxnSpPr>
        <p:spPr>
          <a:xfrm flipV="1">
            <a:off x="8474380" y="1953829"/>
            <a:ext cx="1501392" cy="1501394"/>
          </a:xfrm>
          <a:prstGeom prst="line">
            <a:avLst/>
          </a:prstGeom>
          <a:ln w="12700"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CF2D39-15C4-4801-BF28-E6C962936789}"/>
              </a:ext>
            </a:extLst>
          </p:cNvPr>
          <p:cNvSpPr txBox="1"/>
          <p:nvPr userDrawn="1"/>
        </p:nvSpPr>
        <p:spPr>
          <a:xfrm>
            <a:off x="1794686" y="1028689"/>
            <a:ext cx="2479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+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0B9AD4-66BE-484B-8BC0-D1CB359C0E66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3447" y="5740400"/>
            <a:ext cx="365759" cy="365761"/>
          </a:xfrm>
          <a:prstGeom prst="line">
            <a:avLst/>
          </a:prstGeom>
          <a:ln w="1270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F51C028-A388-4651-9AAE-42F392423A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62538" y="1844041"/>
            <a:ext cx="2074862" cy="3068320"/>
          </a:xfrm>
          <a:custGeom>
            <a:avLst/>
            <a:gdLst>
              <a:gd name="connsiteX0" fmla="*/ 0 w 2074862"/>
              <a:gd name="connsiteY0" fmla="*/ 0 h 3068320"/>
              <a:gd name="connsiteX1" fmla="*/ 2074862 w 2074862"/>
              <a:gd name="connsiteY1" fmla="*/ 0 h 3068320"/>
              <a:gd name="connsiteX2" fmla="*/ 2074862 w 2074862"/>
              <a:gd name="connsiteY2" fmla="*/ 3068320 h 3068320"/>
              <a:gd name="connsiteX3" fmla="*/ 0 w 2074862"/>
              <a:gd name="connsiteY3" fmla="*/ 3068320 h 306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862" h="3068320">
                <a:moveTo>
                  <a:pt x="0" y="0"/>
                </a:moveTo>
                <a:lnTo>
                  <a:pt x="2074862" y="0"/>
                </a:lnTo>
                <a:lnTo>
                  <a:pt x="2074862" y="3068320"/>
                </a:lnTo>
                <a:lnTo>
                  <a:pt x="0" y="306832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2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7">
            <a:extLst>
              <a:ext uri="{FF2B5EF4-FFF2-40B4-BE49-F238E27FC236}">
                <a16:creationId xmlns:a16="http://schemas.microsoft.com/office/drawing/2014/main" id="{89782AB9-95C8-4B2B-B036-68177C51FB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72438" y="953848"/>
            <a:ext cx="2750732" cy="2075017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0630033-F5A1-431D-B5B6-61988810E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234" y="5704058"/>
            <a:ext cx="199478" cy="200094"/>
          </a:xfrm>
          <a:prstGeom prst="rect">
            <a:avLst/>
          </a:prstGeom>
          <a:solidFill>
            <a:srgbClr val="EF004E"/>
          </a:solid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FFB3E6-C130-4D42-AC99-FD9C85902E87}"/>
              </a:ext>
            </a:extLst>
          </p:cNvPr>
          <p:cNvGrpSpPr/>
          <p:nvPr userDrawn="1"/>
        </p:nvGrpSpPr>
        <p:grpSpPr>
          <a:xfrm>
            <a:off x="2814149" y="5711733"/>
            <a:ext cx="274332" cy="273050"/>
            <a:chOff x="3856038" y="3978275"/>
            <a:chExt cx="339725" cy="3381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45F1D67-C5BC-45B3-8C8D-15822001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4138613"/>
              <a:ext cx="339725" cy="17463"/>
            </a:xfrm>
            <a:custGeom>
              <a:avLst/>
              <a:gdLst>
                <a:gd name="T0" fmla="*/ 330 w 339"/>
                <a:gd name="T1" fmla="*/ 0 h 17"/>
                <a:gd name="T2" fmla="*/ 9 w 339"/>
                <a:gd name="T3" fmla="*/ 0 h 17"/>
                <a:gd name="T4" fmla="*/ 0 w 339"/>
                <a:gd name="T5" fmla="*/ 8 h 17"/>
                <a:gd name="T6" fmla="*/ 0 w 339"/>
                <a:gd name="T7" fmla="*/ 8 h 17"/>
                <a:gd name="T8" fmla="*/ 9 w 339"/>
                <a:gd name="T9" fmla="*/ 17 h 17"/>
                <a:gd name="T10" fmla="*/ 330 w 339"/>
                <a:gd name="T11" fmla="*/ 17 h 17"/>
                <a:gd name="T12" fmla="*/ 339 w 339"/>
                <a:gd name="T13" fmla="*/ 8 h 17"/>
                <a:gd name="T14" fmla="*/ 339 w 339"/>
                <a:gd name="T15" fmla="*/ 8 h 17"/>
                <a:gd name="T16" fmla="*/ 330 w 3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17">
                  <a:moveTo>
                    <a:pt x="330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330" y="17"/>
                  </a:lnTo>
                  <a:cubicBezTo>
                    <a:pt x="335" y="17"/>
                    <a:pt x="339" y="13"/>
                    <a:pt x="339" y="8"/>
                  </a:cubicBezTo>
                  <a:lnTo>
                    <a:pt x="339" y="8"/>
                  </a:lnTo>
                  <a:cubicBezTo>
                    <a:pt x="339" y="4"/>
                    <a:pt x="335" y="0"/>
                    <a:pt x="330" y="0"/>
                  </a:cubicBezTo>
                  <a:close/>
                </a:path>
              </a:pathLst>
            </a:custGeom>
            <a:solidFill>
              <a:srgbClr val="8692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C961407-2ECF-4843-931F-64620CCA6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3978275"/>
              <a:ext cx="17462" cy="338138"/>
            </a:xfrm>
            <a:custGeom>
              <a:avLst/>
              <a:gdLst>
                <a:gd name="T0" fmla="*/ 17 w 17"/>
                <a:gd name="T1" fmla="*/ 330 h 339"/>
                <a:gd name="T2" fmla="*/ 17 w 17"/>
                <a:gd name="T3" fmla="*/ 9 h 339"/>
                <a:gd name="T4" fmla="*/ 8 w 17"/>
                <a:gd name="T5" fmla="*/ 0 h 339"/>
                <a:gd name="T6" fmla="*/ 8 w 17"/>
                <a:gd name="T7" fmla="*/ 0 h 339"/>
                <a:gd name="T8" fmla="*/ 0 w 17"/>
                <a:gd name="T9" fmla="*/ 9 h 339"/>
                <a:gd name="T10" fmla="*/ 0 w 17"/>
                <a:gd name="T11" fmla="*/ 330 h 339"/>
                <a:gd name="T12" fmla="*/ 8 w 17"/>
                <a:gd name="T13" fmla="*/ 339 h 339"/>
                <a:gd name="T14" fmla="*/ 8 w 17"/>
                <a:gd name="T15" fmla="*/ 339 h 339"/>
                <a:gd name="T16" fmla="*/ 17 w 17"/>
                <a:gd name="T17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9">
                  <a:moveTo>
                    <a:pt x="17" y="330"/>
                  </a:move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330"/>
                  </a:lnTo>
                  <a:cubicBezTo>
                    <a:pt x="0" y="335"/>
                    <a:pt x="4" y="339"/>
                    <a:pt x="8" y="339"/>
                  </a:cubicBezTo>
                  <a:lnTo>
                    <a:pt x="8" y="339"/>
                  </a:lnTo>
                  <a:cubicBezTo>
                    <a:pt x="13" y="339"/>
                    <a:pt x="17" y="335"/>
                    <a:pt x="17" y="330"/>
                  </a:cubicBezTo>
                  <a:close/>
                </a:path>
              </a:pathLst>
            </a:custGeom>
            <a:solidFill>
              <a:srgbClr val="8692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Rectangle 10">
            <a:extLst>
              <a:ext uri="{FF2B5EF4-FFF2-40B4-BE49-F238E27FC236}">
                <a16:creationId xmlns:a16="http://schemas.microsoft.com/office/drawing/2014/main" id="{14C2F766-3C94-44EA-94D3-62AA19AB49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8559" y="1730261"/>
            <a:ext cx="180340" cy="180340"/>
          </a:xfrm>
          <a:prstGeom prst="rect">
            <a:avLst/>
          </a:prstGeom>
          <a:noFill/>
          <a:ln w="6350" cap="flat">
            <a:solidFill>
              <a:srgbClr val="EF004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9035A14-F339-412A-AB78-CE8540D82E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00975" y="1457325"/>
            <a:ext cx="2868613" cy="3130550"/>
          </a:xfrm>
          <a:custGeom>
            <a:avLst/>
            <a:gdLst>
              <a:gd name="connsiteX0" fmla="*/ 0 w 2868613"/>
              <a:gd name="connsiteY0" fmla="*/ 0 h 3130550"/>
              <a:gd name="connsiteX1" fmla="*/ 2868613 w 2868613"/>
              <a:gd name="connsiteY1" fmla="*/ 0 h 3130550"/>
              <a:gd name="connsiteX2" fmla="*/ 2868613 w 2868613"/>
              <a:gd name="connsiteY2" fmla="*/ 3130550 h 3130550"/>
              <a:gd name="connsiteX3" fmla="*/ 0 w 2868613"/>
              <a:gd name="connsiteY3" fmla="*/ 3130550 h 31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8613" h="3130550">
                <a:moveTo>
                  <a:pt x="0" y="0"/>
                </a:moveTo>
                <a:lnTo>
                  <a:pt x="2868613" y="0"/>
                </a:lnTo>
                <a:lnTo>
                  <a:pt x="2868613" y="3130550"/>
                </a:lnTo>
                <a:lnTo>
                  <a:pt x="0" y="313055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1856F5-FC90-4079-B925-4D36F93E6D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35663" y="4043363"/>
            <a:ext cx="2471738" cy="1747838"/>
          </a:xfrm>
          <a:custGeom>
            <a:avLst/>
            <a:gdLst>
              <a:gd name="connsiteX0" fmla="*/ 0 w 2471738"/>
              <a:gd name="connsiteY0" fmla="*/ 0 h 1747838"/>
              <a:gd name="connsiteX1" fmla="*/ 2471738 w 2471738"/>
              <a:gd name="connsiteY1" fmla="*/ 0 h 1747838"/>
              <a:gd name="connsiteX2" fmla="*/ 2471738 w 2471738"/>
              <a:gd name="connsiteY2" fmla="*/ 1747838 h 1747838"/>
              <a:gd name="connsiteX3" fmla="*/ 0 w 2471738"/>
              <a:gd name="connsiteY3" fmla="*/ 1747838 h 17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738" h="1747838">
                <a:moveTo>
                  <a:pt x="0" y="0"/>
                </a:moveTo>
                <a:lnTo>
                  <a:pt x="2471738" y="0"/>
                </a:lnTo>
                <a:lnTo>
                  <a:pt x="2471738" y="1747838"/>
                </a:lnTo>
                <a:lnTo>
                  <a:pt x="0" y="174783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55F941F-B7F9-431B-BB2F-61FC82E00D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41725" y="985406"/>
            <a:ext cx="3230563" cy="1670050"/>
          </a:xfrm>
          <a:custGeom>
            <a:avLst/>
            <a:gdLst>
              <a:gd name="connsiteX0" fmla="*/ 0 w 3230563"/>
              <a:gd name="connsiteY0" fmla="*/ 0 h 1670050"/>
              <a:gd name="connsiteX1" fmla="*/ 3230563 w 3230563"/>
              <a:gd name="connsiteY1" fmla="*/ 0 h 1670050"/>
              <a:gd name="connsiteX2" fmla="*/ 3230563 w 3230563"/>
              <a:gd name="connsiteY2" fmla="*/ 1670050 h 1670050"/>
              <a:gd name="connsiteX3" fmla="*/ 0 w 3230563"/>
              <a:gd name="connsiteY3" fmla="*/ 1670050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563" h="1670050">
                <a:moveTo>
                  <a:pt x="0" y="0"/>
                </a:moveTo>
                <a:lnTo>
                  <a:pt x="3230563" y="0"/>
                </a:lnTo>
                <a:lnTo>
                  <a:pt x="3230563" y="1670050"/>
                </a:lnTo>
                <a:lnTo>
                  <a:pt x="0" y="167005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2291878-3730-4F43-A199-56D494D95FE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76401" y="3109913"/>
            <a:ext cx="2824163" cy="2195513"/>
          </a:xfrm>
          <a:custGeom>
            <a:avLst/>
            <a:gdLst>
              <a:gd name="connsiteX0" fmla="*/ 0 w 2824163"/>
              <a:gd name="connsiteY0" fmla="*/ 0 h 2195513"/>
              <a:gd name="connsiteX1" fmla="*/ 2824163 w 2824163"/>
              <a:gd name="connsiteY1" fmla="*/ 0 h 2195513"/>
              <a:gd name="connsiteX2" fmla="*/ 2824163 w 2824163"/>
              <a:gd name="connsiteY2" fmla="*/ 2195513 h 2195513"/>
              <a:gd name="connsiteX3" fmla="*/ 0 w 2824163"/>
              <a:gd name="connsiteY3" fmla="*/ 2195513 h 21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163" h="2195513">
                <a:moveTo>
                  <a:pt x="0" y="0"/>
                </a:moveTo>
                <a:lnTo>
                  <a:pt x="2824163" y="0"/>
                </a:lnTo>
                <a:lnTo>
                  <a:pt x="2824163" y="2195513"/>
                </a:lnTo>
                <a:lnTo>
                  <a:pt x="0" y="2195513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51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283D9612-44D6-4329-880D-02B532D3D6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43365" y="948901"/>
            <a:ext cx="4478544" cy="4481372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96">
            <a:extLst>
              <a:ext uri="{FF2B5EF4-FFF2-40B4-BE49-F238E27FC236}">
                <a16:creationId xmlns:a16="http://schemas.microsoft.com/office/drawing/2014/main" id="{17FC88C5-2781-40CE-B2CD-950786DECC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09894" y="899972"/>
            <a:ext cx="354013" cy="354013"/>
          </a:xfrm>
          <a:prstGeom prst="rect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95">
            <a:extLst>
              <a:ext uri="{FF2B5EF4-FFF2-40B4-BE49-F238E27FC236}">
                <a16:creationId xmlns:a16="http://schemas.microsoft.com/office/drawing/2014/main" id="{0131AC06-43A3-43CB-9E33-E89578116E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64221" y="1874201"/>
            <a:ext cx="145397" cy="146049"/>
          </a:xfrm>
          <a:prstGeom prst="ellipse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F2517-E3A5-44CD-A50C-53EAF4D7C59E}"/>
              </a:ext>
            </a:extLst>
          </p:cNvPr>
          <p:cNvSpPr txBox="1"/>
          <p:nvPr userDrawn="1"/>
        </p:nvSpPr>
        <p:spPr>
          <a:xfrm>
            <a:off x="9894718" y="2915224"/>
            <a:ext cx="24798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7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EEAF51-4026-4E63-A7C9-6727FCA37C1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846541" y="5608254"/>
            <a:ext cx="380186" cy="380188"/>
          </a:xfrm>
          <a:prstGeom prst="line">
            <a:avLst/>
          </a:prstGeom>
          <a:ln w="1270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AF3A4-287E-4D1C-91E9-3F65AEFAB1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53779" y="5046842"/>
            <a:ext cx="180340" cy="180340"/>
          </a:xfrm>
          <a:prstGeom prst="rect">
            <a:avLst/>
          </a:prstGeom>
          <a:noFill/>
          <a:ln w="6350" cap="flat">
            <a:solidFill>
              <a:srgbClr val="EF004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71E360-6D04-404D-ACD2-69389817C85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03526" y="3133726"/>
            <a:ext cx="2805113" cy="2132013"/>
          </a:xfrm>
          <a:custGeom>
            <a:avLst/>
            <a:gdLst>
              <a:gd name="connsiteX0" fmla="*/ 0 w 2805113"/>
              <a:gd name="connsiteY0" fmla="*/ 0 h 2132013"/>
              <a:gd name="connsiteX1" fmla="*/ 2805113 w 2805113"/>
              <a:gd name="connsiteY1" fmla="*/ 0 h 2132013"/>
              <a:gd name="connsiteX2" fmla="*/ 2805113 w 2805113"/>
              <a:gd name="connsiteY2" fmla="*/ 2132013 h 2132013"/>
              <a:gd name="connsiteX3" fmla="*/ 0 w 2805113"/>
              <a:gd name="connsiteY3" fmla="*/ 2132013 h 213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5113" h="2132013">
                <a:moveTo>
                  <a:pt x="0" y="0"/>
                </a:moveTo>
                <a:lnTo>
                  <a:pt x="2805113" y="0"/>
                </a:lnTo>
                <a:lnTo>
                  <a:pt x="2805113" y="2132013"/>
                </a:lnTo>
                <a:lnTo>
                  <a:pt x="0" y="2132013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4DA8D69-7D03-49F6-B3D0-22D55BCC725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0613" y="1431925"/>
            <a:ext cx="3017520" cy="3019426"/>
          </a:xfrm>
          <a:custGeom>
            <a:avLst/>
            <a:gdLst>
              <a:gd name="connsiteX0" fmla="*/ 1508760 w 3017520"/>
              <a:gd name="connsiteY0" fmla="*/ 0 h 3019426"/>
              <a:gd name="connsiteX1" fmla="*/ 3017520 w 3017520"/>
              <a:gd name="connsiteY1" fmla="*/ 1509713 h 3019426"/>
              <a:gd name="connsiteX2" fmla="*/ 1508760 w 3017520"/>
              <a:gd name="connsiteY2" fmla="*/ 3019426 h 3019426"/>
              <a:gd name="connsiteX3" fmla="*/ 0 w 3017520"/>
              <a:gd name="connsiteY3" fmla="*/ 1509713 h 3019426"/>
              <a:gd name="connsiteX4" fmla="*/ 1508760 w 3017520"/>
              <a:gd name="connsiteY4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520" h="3019426">
                <a:moveTo>
                  <a:pt x="1508760" y="0"/>
                </a:moveTo>
                <a:cubicBezTo>
                  <a:pt x="2342025" y="0"/>
                  <a:pt x="3017520" y="675922"/>
                  <a:pt x="3017520" y="1509713"/>
                </a:cubicBezTo>
                <a:cubicBezTo>
                  <a:pt x="3017520" y="2343504"/>
                  <a:pt x="2342025" y="3019426"/>
                  <a:pt x="1508760" y="3019426"/>
                </a:cubicBezTo>
                <a:cubicBezTo>
                  <a:pt x="675495" y="3019426"/>
                  <a:pt x="0" y="2343504"/>
                  <a:pt x="0" y="1509713"/>
                </a:cubicBezTo>
                <a:cubicBezTo>
                  <a:pt x="0" y="675922"/>
                  <a:pt x="675495" y="0"/>
                  <a:pt x="1508760" y="0"/>
                </a:cubicBez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94811D-9EC5-4D5F-8F5C-CFA3B37C5C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24550" y="4295776"/>
            <a:ext cx="2476500" cy="1171575"/>
          </a:xfrm>
          <a:custGeom>
            <a:avLst/>
            <a:gdLst>
              <a:gd name="connsiteX0" fmla="*/ 0 w 2476500"/>
              <a:gd name="connsiteY0" fmla="*/ 0 h 1171575"/>
              <a:gd name="connsiteX1" fmla="*/ 2476500 w 2476500"/>
              <a:gd name="connsiteY1" fmla="*/ 0 h 1171575"/>
              <a:gd name="connsiteX2" fmla="*/ 2476500 w 2476500"/>
              <a:gd name="connsiteY2" fmla="*/ 1171575 h 1171575"/>
              <a:gd name="connsiteX3" fmla="*/ 0 w 2476500"/>
              <a:gd name="connsiteY3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1171575">
                <a:moveTo>
                  <a:pt x="0" y="0"/>
                </a:moveTo>
                <a:lnTo>
                  <a:pt x="2476500" y="0"/>
                </a:lnTo>
                <a:lnTo>
                  <a:pt x="2476500" y="1171575"/>
                </a:lnTo>
                <a:lnTo>
                  <a:pt x="0" y="117157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D182573-37FA-430F-A856-55EE68F9EE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21088" y="1450975"/>
            <a:ext cx="3240088" cy="1728788"/>
          </a:xfrm>
          <a:custGeom>
            <a:avLst/>
            <a:gdLst>
              <a:gd name="connsiteX0" fmla="*/ 0 w 3240088"/>
              <a:gd name="connsiteY0" fmla="*/ 0 h 1728788"/>
              <a:gd name="connsiteX1" fmla="*/ 3240088 w 3240088"/>
              <a:gd name="connsiteY1" fmla="*/ 0 h 1728788"/>
              <a:gd name="connsiteX2" fmla="*/ 3240088 w 3240088"/>
              <a:gd name="connsiteY2" fmla="*/ 1728788 h 1728788"/>
              <a:gd name="connsiteX3" fmla="*/ 0 w 3240088"/>
              <a:gd name="connsiteY3" fmla="*/ 1728788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088" h="1728788">
                <a:moveTo>
                  <a:pt x="0" y="0"/>
                </a:moveTo>
                <a:lnTo>
                  <a:pt x="3240088" y="0"/>
                </a:lnTo>
                <a:lnTo>
                  <a:pt x="3240088" y="1728788"/>
                </a:lnTo>
                <a:lnTo>
                  <a:pt x="0" y="172878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4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A7384-D529-4D2C-8D10-BF86A9AF17DC}"/>
              </a:ext>
            </a:extLst>
          </p:cNvPr>
          <p:cNvSpPr/>
          <p:nvPr userDrawn="1"/>
        </p:nvSpPr>
        <p:spPr>
          <a:xfrm>
            <a:off x="7415359" y="1070099"/>
            <a:ext cx="2402762" cy="1900864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15D5BE8-0D2F-4437-902D-10F27C7F82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09097" y="2807163"/>
            <a:ext cx="41275" cy="588963"/>
          </a:xfrm>
          <a:custGeom>
            <a:avLst/>
            <a:gdLst>
              <a:gd name="T0" fmla="*/ 48 w 97"/>
              <a:gd name="T1" fmla="*/ 0 h 1364"/>
              <a:gd name="T2" fmla="*/ 97 w 97"/>
              <a:gd name="T3" fmla="*/ 49 h 1364"/>
              <a:gd name="T4" fmla="*/ 48 w 97"/>
              <a:gd name="T5" fmla="*/ 97 h 1364"/>
              <a:gd name="T6" fmla="*/ 0 w 97"/>
              <a:gd name="T7" fmla="*/ 49 h 1364"/>
              <a:gd name="T8" fmla="*/ 48 w 97"/>
              <a:gd name="T9" fmla="*/ 0 h 1364"/>
              <a:gd name="T10" fmla="*/ 48 w 97"/>
              <a:gd name="T11" fmla="*/ 1267 h 1364"/>
              <a:gd name="T12" fmla="*/ 97 w 97"/>
              <a:gd name="T13" fmla="*/ 1315 h 1364"/>
              <a:gd name="T14" fmla="*/ 48 w 97"/>
              <a:gd name="T15" fmla="*/ 1364 h 1364"/>
              <a:gd name="T16" fmla="*/ 0 w 97"/>
              <a:gd name="T17" fmla="*/ 1315 h 1364"/>
              <a:gd name="T18" fmla="*/ 48 w 97"/>
              <a:gd name="T19" fmla="*/ 1267 h 1364"/>
              <a:gd name="T20" fmla="*/ 48 w 97"/>
              <a:gd name="T21" fmla="*/ 1014 h 1364"/>
              <a:gd name="T22" fmla="*/ 97 w 97"/>
              <a:gd name="T23" fmla="*/ 1062 h 1364"/>
              <a:gd name="T24" fmla="*/ 48 w 97"/>
              <a:gd name="T25" fmla="*/ 1110 h 1364"/>
              <a:gd name="T26" fmla="*/ 0 w 97"/>
              <a:gd name="T27" fmla="*/ 1062 h 1364"/>
              <a:gd name="T28" fmla="*/ 48 w 97"/>
              <a:gd name="T29" fmla="*/ 1014 h 1364"/>
              <a:gd name="T30" fmla="*/ 48 w 97"/>
              <a:gd name="T31" fmla="*/ 760 h 1364"/>
              <a:gd name="T32" fmla="*/ 97 w 97"/>
              <a:gd name="T33" fmla="*/ 809 h 1364"/>
              <a:gd name="T34" fmla="*/ 48 w 97"/>
              <a:gd name="T35" fmla="*/ 857 h 1364"/>
              <a:gd name="T36" fmla="*/ 0 w 97"/>
              <a:gd name="T37" fmla="*/ 809 h 1364"/>
              <a:gd name="T38" fmla="*/ 48 w 97"/>
              <a:gd name="T39" fmla="*/ 760 h 1364"/>
              <a:gd name="T40" fmla="*/ 48 w 97"/>
              <a:gd name="T41" fmla="*/ 507 h 1364"/>
              <a:gd name="T42" fmla="*/ 97 w 97"/>
              <a:gd name="T43" fmla="*/ 555 h 1364"/>
              <a:gd name="T44" fmla="*/ 48 w 97"/>
              <a:gd name="T45" fmla="*/ 604 h 1364"/>
              <a:gd name="T46" fmla="*/ 0 w 97"/>
              <a:gd name="T47" fmla="*/ 555 h 1364"/>
              <a:gd name="T48" fmla="*/ 48 w 97"/>
              <a:gd name="T49" fmla="*/ 507 h 1364"/>
              <a:gd name="T50" fmla="*/ 48 w 97"/>
              <a:gd name="T51" fmla="*/ 254 h 1364"/>
              <a:gd name="T52" fmla="*/ 97 w 97"/>
              <a:gd name="T53" fmla="*/ 302 h 1364"/>
              <a:gd name="T54" fmla="*/ 48 w 97"/>
              <a:gd name="T55" fmla="*/ 350 h 1364"/>
              <a:gd name="T56" fmla="*/ 0 w 97"/>
              <a:gd name="T57" fmla="*/ 302 h 1364"/>
              <a:gd name="T58" fmla="*/ 48 w 97"/>
              <a:gd name="T59" fmla="*/ 254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1364">
                <a:moveTo>
                  <a:pt x="48" y="0"/>
                </a:moveTo>
                <a:cubicBezTo>
                  <a:pt x="75" y="0"/>
                  <a:pt x="97" y="22"/>
                  <a:pt x="97" y="49"/>
                </a:cubicBezTo>
                <a:cubicBezTo>
                  <a:pt x="97" y="75"/>
                  <a:pt x="75" y="97"/>
                  <a:pt x="48" y="97"/>
                </a:cubicBezTo>
                <a:cubicBezTo>
                  <a:pt x="22" y="97"/>
                  <a:pt x="0" y="75"/>
                  <a:pt x="0" y="49"/>
                </a:cubicBezTo>
                <a:cubicBezTo>
                  <a:pt x="0" y="22"/>
                  <a:pt x="22" y="0"/>
                  <a:pt x="48" y="0"/>
                </a:cubicBezTo>
                <a:close/>
                <a:moveTo>
                  <a:pt x="48" y="1267"/>
                </a:moveTo>
                <a:cubicBezTo>
                  <a:pt x="75" y="1267"/>
                  <a:pt x="97" y="1289"/>
                  <a:pt x="97" y="1315"/>
                </a:cubicBezTo>
                <a:cubicBezTo>
                  <a:pt x="97" y="1342"/>
                  <a:pt x="75" y="1364"/>
                  <a:pt x="48" y="1364"/>
                </a:cubicBezTo>
                <a:cubicBezTo>
                  <a:pt x="22" y="1364"/>
                  <a:pt x="0" y="1342"/>
                  <a:pt x="0" y="1315"/>
                </a:cubicBezTo>
                <a:cubicBezTo>
                  <a:pt x="0" y="1289"/>
                  <a:pt x="22" y="1267"/>
                  <a:pt x="48" y="1267"/>
                </a:cubicBezTo>
                <a:close/>
                <a:moveTo>
                  <a:pt x="48" y="1014"/>
                </a:moveTo>
                <a:cubicBezTo>
                  <a:pt x="75" y="1014"/>
                  <a:pt x="97" y="1035"/>
                  <a:pt x="97" y="1062"/>
                </a:cubicBezTo>
                <a:cubicBezTo>
                  <a:pt x="97" y="1089"/>
                  <a:pt x="75" y="1110"/>
                  <a:pt x="48" y="1110"/>
                </a:cubicBezTo>
                <a:cubicBezTo>
                  <a:pt x="22" y="1110"/>
                  <a:pt x="0" y="1089"/>
                  <a:pt x="0" y="1062"/>
                </a:cubicBezTo>
                <a:cubicBezTo>
                  <a:pt x="0" y="1035"/>
                  <a:pt x="22" y="1014"/>
                  <a:pt x="48" y="1014"/>
                </a:cubicBezTo>
                <a:close/>
                <a:moveTo>
                  <a:pt x="48" y="760"/>
                </a:moveTo>
                <a:cubicBezTo>
                  <a:pt x="75" y="760"/>
                  <a:pt x="97" y="782"/>
                  <a:pt x="97" y="809"/>
                </a:cubicBezTo>
                <a:cubicBezTo>
                  <a:pt x="97" y="835"/>
                  <a:pt x="75" y="857"/>
                  <a:pt x="48" y="857"/>
                </a:cubicBezTo>
                <a:cubicBezTo>
                  <a:pt x="22" y="857"/>
                  <a:pt x="0" y="835"/>
                  <a:pt x="0" y="809"/>
                </a:cubicBezTo>
                <a:cubicBezTo>
                  <a:pt x="0" y="782"/>
                  <a:pt x="22" y="760"/>
                  <a:pt x="48" y="760"/>
                </a:cubicBezTo>
                <a:close/>
                <a:moveTo>
                  <a:pt x="48" y="507"/>
                </a:moveTo>
                <a:cubicBezTo>
                  <a:pt x="75" y="507"/>
                  <a:pt x="97" y="529"/>
                  <a:pt x="97" y="555"/>
                </a:cubicBezTo>
                <a:cubicBezTo>
                  <a:pt x="97" y="582"/>
                  <a:pt x="75" y="604"/>
                  <a:pt x="48" y="604"/>
                </a:cubicBezTo>
                <a:cubicBezTo>
                  <a:pt x="22" y="604"/>
                  <a:pt x="0" y="582"/>
                  <a:pt x="0" y="555"/>
                </a:cubicBezTo>
                <a:cubicBezTo>
                  <a:pt x="0" y="529"/>
                  <a:pt x="22" y="507"/>
                  <a:pt x="48" y="507"/>
                </a:cubicBezTo>
                <a:close/>
                <a:moveTo>
                  <a:pt x="48" y="254"/>
                </a:moveTo>
                <a:cubicBezTo>
                  <a:pt x="75" y="254"/>
                  <a:pt x="97" y="275"/>
                  <a:pt x="97" y="302"/>
                </a:cubicBezTo>
                <a:cubicBezTo>
                  <a:pt x="97" y="329"/>
                  <a:pt x="75" y="350"/>
                  <a:pt x="48" y="350"/>
                </a:cubicBezTo>
                <a:cubicBezTo>
                  <a:pt x="22" y="350"/>
                  <a:pt x="0" y="329"/>
                  <a:pt x="0" y="302"/>
                </a:cubicBezTo>
                <a:cubicBezTo>
                  <a:pt x="0" y="275"/>
                  <a:pt x="22" y="254"/>
                  <a:pt x="48" y="254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94E282-EAC6-4420-A39F-FE3A6BF3B2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98339" y="4899660"/>
            <a:ext cx="731520" cy="731520"/>
          </a:xfrm>
          <a:prstGeom prst="ellipse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EE59F7-1FD8-4777-93DE-18DE7494B8C7}"/>
              </a:ext>
            </a:extLst>
          </p:cNvPr>
          <p:cNvCxnSpPr/>
          <p:nvPr userDrawn="1"/>
        </p:nvCxnSpPr>
        <p:spPr>
          <a:xfrm>
            <a:off x="5880101" y="5702300"/>
            <a:ext cx="731520" cy="0"/>
          </a:xfrm>
          <a:prstGeom prst="line">
            <a:avLst/>
          </a:prstGeom>
          <a:ln w="25400"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8C944CA-91F6-4FB4-A912-67E540ED28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19785" y="1965795"/>
            <a:ext cx="454786" cy="45719"/>
          </a:xfrm>
          <a:prstGeom prst="rect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4C454C-A786-475B-8263-F7B5CEF561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3476" y="2471738"/>
            <a:ext cx="250825" cy="250825"/>
          </a:xfrm>
          <a:prstGeom prst="rect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8ED61D-413E-4A4B-A001-7E3B0B65B1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4676" y="3281162"/>
            <a:ext cx="149020" cy="147838"/>
          </a:xfrm>
          <a:prstGeom prst="rect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4F995D-9CF2-4252-9E75-4CA42BB6EC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559" y="1382566"/>
            <a:ext cx="298450" cy="298450"/>
          </a:xfrm>
          <a:prstGeom prst="ellipse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878A39-F642-4B2C-B77F-1F1F0738E7DD}"/>
              </a:ext>
            </a:extLst>
          </p:cNvPr>
          <p:cNvSpPr txBox="1"/>
          <p:nvPr userDrawn="1"/>
        </p:nvSpPr>
        <p:spPr>
          <a:xfrm>
            <a:off x="4831286" y="4884272"/>
            <a:ext cx="247981" cy="26161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sz="1100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31189-0332-4AA4-A684-BF306E1BFF88}"/>
              </a:ext>
            </a:extLst>
          </p:cNvPr>
          <p:cNvSpPr txBox="1"/>
          <p:nvPr userDrawn="1"/>
        </p:nvSpPr>
        <p:spPr>
          <a:xfrm>
            <a:off x="9659607" y="2156268"/>
            <a:ext cx="24798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b="1" spc="-300" dirty="0">
                <a:ln w="12700">
                  <a:noFill/>
                </a:ln>
                <a:solidFill>
                  <a:srgbClr val="D0D0D0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5F0CE6-AF14-48AD-B121-C4CC851BD6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585384" y="5608254"/>
            <a:ext cx="380186" cy="380188"/>
          </a:xfrm>
          <a:prstGeom prst="line">
            <a:avLst/>
          </a:prstGeom>
          <a:ln w="1270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3FACDE-AAF5-4F35-BCA1-ACC5D3D3F7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69016" y="1208011"/>
            <a:ext cx="488312" cy="488314"/>
          </a:xfrm>
          <a:prstGeom prst="line">
            <a:avLst/>
          </a:prstGeom>
          <a:ln w="12700"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42E853E-083D-4E08-AE19-0CC24A9190BD}"/>
              </a:ext>
            </a:extLst>
          </p:cNvPr>
          <p:cNvSpPr/>
          <p:nvPr userDrawn="1"/>
        </p:nvSpPr>
        <p:spPr>
          <a:xfrm flipV="1">
            <a:off x="9729629" y="3563354"/>
            <a:ext cx="355917" cy="355917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919DDF-260F-4489-9CAE-974A8C7D62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15298" y="2278528"/>
            <a:ext cx="6161404" cy="2471746"/>
          </a:xfrm>
          <a:custGeom>
            <a:avLst/>
            <a:gdLst>
              <a:gd name="connsiteX0" fmla="*/ 0 w 6161404"/>
              <a:gd name="connsiteY0" fmla="*/ 0 h 2471746"/>
              <a:gd name="connsiteX1" fmla="*/ 6161404 w 6161404"/>
              <a:gd name="connsiteY1" fmla="*/ 0 h 2471746"/>
              <a:gd name="connsiteX2" fmla="*/ 6161404 w 6161404"/>
              <a:gd name="connsiteY2" fmla="*/ 2471746 h 2471746"/>
              <a:gd name="connsiteX3" fmla="*/ 0 w 6161404"/>
              <a:gd name="connsiteY3" fmla="*/ 2471746 h 247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1404" h="2471746">
                <a:moveTo>
                  <a:pt x="0" y="0"/>
                </a:moveTo>
                <a:lnTo>
                  <a:pt x="6161404" y="0"/>
                </a:lnTo>
                <a:lnTo>
                  <a:pt x="6161404" y="2471746"/>
                </a:lnTo>
                <a:lnTo>
                  <a:pt x="0" y="2471746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20EBBDB-A7BA-470D-9190-64C496EFE1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06699" y="1420548"/>
            <a:ext cx="1601311" cy="1266823"/>
          </a:xfrm>
          <a:custGeom>
            <a:avLst/>
            <a:gdLst>
              <a:gd name="connsiteX0" fmla="*/ 0 w 1601311"/>
              <a:gd name="connsiteY0" fmla="*/ 0 h 1266823"/>
              <a:gd name="connsiteX1" fmla="*/ 1601311 w 1601311"/>
              <a:gd name="connsiteY1" fmla="*/ 0 h 1266823"/>
              <a:gd name="connsiteX2" fmla="*/ 1601311 w 1601311"/>
              <a:gd name="connsiteY2" fmla="*/ 1266823 h 1266823"/>
              <a:gd name="connsiteX3" fmla="*/ 0 w 1601311"/>
              <a:gd name="connsiteY3" fmla="*/ 1266823 h 126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311" h="1266823">
                <a:moveTo>
                  <a:pt x="0" y="0"/>
                </a:moveTo>
                <a:lnTo>
                  <a:pt x="1601311" y="0"/>
                </a:lnTo>
                <a:lnTo>
                  <a:pt x="1601311" y="1266823"/>
                </a:lnTo>
                <a:lnTo>
                  <a:pt x="0" y="1266823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CDDA2A5-0BE9-4C66-B3B9-139DF4F234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174240" y="3985089"/>
            <a:ext cx="2377440" cy="1341120"/>
          </a:xfrm>
          <a:custGeom>
            <a:avLst/>
            <a:gdLst>
              <a:gd name="connsiteX0" fmla="*/ 0 w 2377440"/>
              <a:gd name="connsiteY0" fmla="*/ 0 h 1341120"/>
              <a:gd name="connsiteX1" fmla="*/ 2377440 w 2377440"/>
              <a:gd name="connsiteY1" fmla="*/ 0 h 1341120"/>
              <a:gd name="connsiteX2" fmla="*/ 2377440 w 2377440"/>
              <a:gd name="connsiteY2" fmla="*/ 1341120 h 1341120"/>
              <a:gd name="connsiteX3" fmla="*/ 0 w 2377440"/>
              <a:gd name="connsiteY3" fmla="*/ 134112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341120">
                <a:moveTo>
                  <a:pt x="0" y="0"/>
                </a:moveTo>
                <a:lnTo>
                  <a:pt x="2377440" y="0"/>
                </a:lnTo>
                <a:lnTo>
                  <a:pt x="2377440" y="1341120"/>
                </a:lnTo>
                <a:lnTo>
                  <a:pt x="0" y="134112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43FB6D-ECE1-43CD-9AB8-D59A42730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95908" y="994368"/>
            <a:ext cx="1366838" cy="1364657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F1072D-D185-4ED8-9BEF-6DED0D26E1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59896" y="2112962"/>
            <a:ext cx="346075" cy="346075"/>
          </a:xfrm>
          <a:prstGeom prst="ellipse">
            <a:avLst/>
          </a:pr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B130A-E7C6-42E5-9D87-32F3CF580F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59871" y="1736725"/>
            <a:ext cx="139700" cy="139700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17613-6EA9-448B-91EA-9F880EC5B4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01606" y="3478457"/>
            <a:ext cx="514350" cy="514350"/>
          </a:xfrm>
          <a:prstGeom prst="rect">
            <a:avLst/>
          </a:prstGeom>
          <a:solidFill>
            <a:srgbClr val="FEFEFE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6A38E-E4BD-4383-ADA4-5A9B5353BA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02846" y="3825875"/>
            <a:ext cx="631825" cy="633413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C0ED1-AB8C-4D8B-8671-FF0659F898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5021" y="4691063"/>
            <a:ext cx="619125" cy="620713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89E91-71DD-4AA3-9B84-157F845F47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396" y="2574925"/>
            <a:ext cx="233363" cy="233363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6BE99-FE43-47EF-BDE8-EFD66A4460E3}"/>
              </a:ext>
            </a:extLst>
          </p:cNvPr>
          <p:cNvSpPr txBox="1"/>
          <p:nvPr userDrawn="1"/>
        </p:nvSpPr>
        <p:spPr>
          <a:xfrm>
            <a:off x="2137971" y="1446464"/>
            <a:ext cx="37382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spc="-300" dirty="0">
                <a:ln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57D55-88F8-4BDF-9FDA-98788A75856D}"/>
              </a:ext>
            </a:extLst>
          </p:cNvPr>
          <p:cNvSpPr txBox="1"/>
          <p:nvPr userDrawn="1"/>
        </p:nvSpPr>
        <p:spPr>
          <a:xfrm>
            <a:off x="4995963" y="5117470"/>
            <a:ext cx="52770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600" b="1" spc="-300" dirty="0">
                <a:ln w="12700">
                  <a:solidFill>
                    <a:srgbClr val="E6E6E6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2A5CEB-7B9A-4B29-9287-24D45DB24074}"/>
              </a:ext>
            </a:extLst>
          </p:cNvPr>
          <p:cNvCxnSpPr>
            <a:cxnSpLocks/>
          </p:cNvCxnSpPr>
          <p:nvPr userDrawn="1"/>
        </p:nvCxnSpPr>
        <p:spPr>
          <a:xfrm>
            <a:off x="2583011" y="6511289"/>
            <a:ext cx="346710" cy="346711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E8CC0D-E268-4A07-AA21-9EB4C7C8A368}"/>
              </a:ext>
            </a:extLst>
          </p:cNvPr>
          <p:cNvGrpSpPr/>
          <p:nvPr userDrawn="1"/>
        </p:nvGrpSpPr>
        <p:grpSpPr>
          <a:xfrm rot="2700000">
            <a:off x="10591111" y="5207889"/>
            <a:ext cx="269066" cy="267809"/>
            <a:chOff x="3856038" y="3978275"/>
            <a:chExt cx="339725" cy="3381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ED92748-6512-4443-A46B-4FAEF657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4138613"/>
              <a:ext cx="339725" cy="17463"/>
            </a:xfrm>
            <a:custGeom>
              <a:avLst/>
              <a:gdLst>
                <a:gd name="T0" fmla="*/ 330 w 339"/>
                <a:gd name="T1" fmla="*/ 0 h 17"/>
                <a:gd name="T2" fmla="*/ 9 w 339"/>
                <a:gd name="T3" fmla="*/ 0 h 17"/>
                <a:gd name="T4" fmla="*/ 0 w 339"/>
                <a:gd name="T5" fmla="*/ 8 h 17"/>
                <a:gd name="T6" fmla="*/ 0 w 339"/>
                <a:gd name="T7" fmla="*/ 8 h 17"/>
                <a:gd name="T8" fmla="*/ 9 w 339"/>
                <a:gd name="T9" fmla="*/ 17 h 17"/>
                <a:gd name="T10" fmla="*/ 330 w 339"/>
                <a:gd name="T11" fmla="*/ 17 h 17"/>
                <a:gd name="T12" fmla="*/ 339 w 339"/>
                <a:gd name="T13" fmla="*/ 8 h 17"/>
                <a:gd name="T14" fmla="*/ 339 w 339"/>
                <a:gd name="T15" fmla="*/ 8 h 17"/>
                <a:gd name="T16" fmla="*/ 330 w 3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17">
                  <a:moveTo>
                    <a:pt x="330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330" y="17"/>
                  </a:lnTo>
                  <a:cubicBezTo>
                    <a:pt x="335" y="17"/>
                    <a:pt x="339" y="13"/>
                    <a:pt x="339" y="8"/>
                  </a:cubicBezTo>
                  <a:lnTo>
                    <a:pt x="339" y="8"/>
                  </a:lnTo>
                  <a:cubicBezTo>
                    <a:pt x="339" y="4"/>
                    <a:pt x="335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07D4F7D-A05B-4A52-B6E8-58E85F828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3978275"/>
              <a:ext cx="17462" cy="338138"/>
            </a:xfrm>
            <a:custGeom>
              <a:avLst/>
              <a:gdLst>
                <a:gd name="T0" fmla="*/ 17 w 17"/>
                <a:gd name="T1" fmla="*/ 330 h 339"/>
                <a:gd name="T2" fmla="*/ 17 w 17"/>
                <a:gd name="T3" fmla="*/ 9 h 339"/>
                <a:gd name="T4" fmla="*/ 8 w 17"/>
                <a:gd name="T5" fmla="*/ 0 h 339"/>
                <a:gd name="T6" fmla="*/ 8 w 17"/>
                <a:gd name="T7" fmla="*/ 0 h 339"/>
                <a:gd name="T8" fmla="*/ 0 w 17"/>
                <a:gd name="T9" fmla="*/ 9 h 339"/>
                <a:gd name="T10" fmla="*/ 0 w 17"/>
                <a:gd name="T11" fmla="*/ 330 h 339"/>
                <a:gd name="T12" fmla="*/ 8 w 17"/>
                <a:gd name="T13" fmla="*/ 339 h 339"/>
                <a:gd name="T14" fmla="*/ 8 w 17"/>
                <a:gd name="T15" fmla="*/ 339 h 339"/>
                <a:gd name="T16" fmla="*/ 17 w 17"/>
                <a:gd name="T17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9">
                  <a:moveTo>
                    <a:pt x="17" y="330"/>
                  </a:move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330"/>
                  </a:lnTo>
                  <a:cubicBezTo>
                    <a:pt x="0" y="335"/>
                    <a:pt x="4" y="339"/>
                    <a:pt x="8" y="339"/>
                  </a:cubicBezTo>
                  <a:lnTo>
                    <a:pt x="8" y="339"/>
                  </a:lnTo>
                  <a:cubicBezTo>
                    <a:pt x="13" y="339"/>
                    <a:pt x="17" y="335"/>
                    <a:pt x="17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A261117-C3EA-4F4C-B869-D63205A236D4}"/>
              </a:ext>
            </a:extLst>
          </p:cNvPr>
          <p:cNvSpPr/>
          <p:nvPr userDrawn="1"/>
        </p:nvSpPr>
        <p:spPr>
          <a:xfrm flipV="1">
            <a:off x="8369217" y="1360778"/>
            <a:ext cx="101652" cy="101652"/>
          </a:xfrm>
          <a:prstGeom prst="rect">
            <a:avLst/>
          </a:prstGeom>
          <a:noFill/>
          <a:ln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AB813AE-A2FF-40E2-97B2-0F7CDD03BD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52059" y="832068"/>
            <a:ext cx="1564893" cy="1568011"/>
          </a:xfrm>
          <a:custGeom>
            <a:avLst/>
            <a:gdLst>
              <a:gd name="connsiteX0" fmla="*/ 0 w 1564893"/>
              <a:gd name="connsiteY0" fmla="*/ 0 h 1568011"/>
              <a:gd name="connsiteX1" fmla="*/ 1564893 w 1564893"/>
              <a:gd name="connsiteY1" fmla="*/ 0 h 1568011"/>
              <a:gd name="connsiteX2" fmla="*/ 1564893 w 1564893"/>
              <a:gd name="connsiteY2" fmla="*/ 1568011 h 1568011"/>
              <a:gd name="connsiteX3" fmla="*/ 0 w 1564893"/>
              <a:gd name="connsiteY3" fmla="*/ 1568011 h 156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893" h="1568011">
                <a:moveTo>
                  <a:pt x="0" y="0"/>
                </a:moveTo>
                <a:lnTo>
                  <a:pt x="1564893" y="0"/>
                </a:lnTo>
                <a:lnTo>
                  <a:pt x="1564893" y="1568011"/>
                </a:lnTo>
                <a:lnTo>
                  <a:pt x="0" y="1568011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3F70597-A060-4EB8-8D73-70777D127E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60063" y="2285999"/>
            <a:ext cx="2240918" cy="2244761"/>
          </a:xfrm>
          <a:custGeom>
            <a:avLst/>
            <a:gdLst>
              <a:gd name="connsiteX0" fmla="*/ 0 w 2240918"/>
              <a:gd name="connsiteY0" fmla="*/ 0 h 2244761"/>
              <a:gd name="connsiteX1" fmla="*/ 2240918 w 2240918"/>
              <a:gd name="connsiteY1" fmla="*/ 0 h 2244761"/>
              <a:gd name="connsiteX2" fmla="*/ 2240918 w 2240918"/>
              <a:gd name="connsiteY2" fmla="*/ 2244761 h 2244761"/>
              <a:gd name="connsiteX3" fmla="*/ 0 w 2240918"/>
              <a:gd name="connsiteY3" fmla="*/ 2244761 h 224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918" h="2244761">
                <a:moveTo>
                  <a:pt x="0" y="0"/>
                </a:moveTo>
                <a:lnTo>
                  <a:pt x="2240918" y="0"/>
                </a:lnTo>
                <a:lnTo>
                  <a:pt x="2240918" y="2244761"/>
                </a:lnTo>
                <a:lnTo>
                  <a:pt x="0" y="2244761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5BEEA8E-F946-459C-9A88-A142A01EF5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8546" y="4349750"/>
            <a:ext cx="1187848" cy="1189259"/>
          </a:xfrm>
          <a:custGeom>
            <a:avLst/>
            <a:gdLst>
              <a:gd name="connsiteX0" fmla="*/ 0 w 1187848"/>
              <a:gd name="connsiteY0" fmla="*/ 0 h 1189259"/>
              <a:gd name="connsiteX1" fmla="*/ 1187848 w 1187848"/>
              <a:gd name="connsiteY1" fmla="*/ 0 h 1189259"/>
              <a:gd name="connsiteX2" fmla="*/ 1187848 w 1187848"/>
              <a:gd name="connsiteY2" fmla="*/ 1189259 h 1189259"/>
              <a:gd name="connsiteX3" fmla="*/ 0 w 1187848"/>
              <a:gd name="connsiteY3" fmla="*/ 1189259 h 118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848" h="1189259">
                <a:moveTo>
                  <a:pt x="0" y="0"/>
                </a:moveTo>
                <a:lnTo>
                  <a:pt x="1187848" y="0"/>
                </a:lnTo>
                <a:lnTo>
                  <a:pt x="1187848" y="1189259"/>
                </a:lnTo>
                <a:lnTo>
                  <a:pt x="0" y="1189259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25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DD7D2A2-775B-4DCC-AF3A-626FD13388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01476" y="3765946"/>
            <a:ext cx="1045964" cy="1047912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703B20-47DC-409A-ACBE-4AA402E53F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17681" y="2956572"/>
            <a:ext cx="717678" cy="717678"/>
          </a:xfrm>
          <a:prstGeom prst="ellipse">
            <a:avLst/>
          </a:prstGeom>
          <a:solidFill>
            <a:srgbClr val="EF004E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06489-AF7D-4724-8A5F-770BCD9ED4EC}"/>
              </a:ext>
            </a:extLst>
          </p:cNvPr>
          <p:cNvSpPr txBox="1"/>
          <p:nvPr userDrawn="1"/>
        </p:nvSpPr>
        <p:spPr>
          <a:xfrm>
            <a:off x="2962894" y="1109037"/>
            <a:ext cx="39466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pc="-300" dirty="0">
                <a:ln w="12700"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567AD-D75A-417C-BF03-956D5B9D2C27}"/>
              </a:ext>
            </a:extLst>
          </p:cNvPr>
          <p:cNvSpPr txBox="1"/>
          <p:nvPr userDrawn="1"/>
        </p:nvSpPr>
        <p:spPr>
          <a:xfrm>
            <a:off x="8638815" y="4777764"/>
            <a:ext cx="31611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spc="-300" dirty="0">
                <a:ln w="12700">
                  <a:solidFill>
                    <a:srgbClr val="D0D0D0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X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E170FD07-C77C-4D5A-89FF-CB4C3F0E2480}"/>
              </a:ext>
            </a:extLst>
          </p:cNvPr>
          <p:cNvSpPr/>
          <p:nvPr userDrawn="1"/>
        </p:nvSpPr>
        <p:spPr>
          <a:xfrm>
            <a:off x="7268987" y="5765266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0FCCE-A880-4128-8D2D-24A58F13E98E}"/>
              </a:ext>
            </a:extLst>
          </p:cNvPr>
          <p:cNvSpPr/>
          <p:nvPr userDrawn="1"/>
        </p:nvSpPr>
        <p:spPr>
          <a:xfrm flipV="1">
            <a:off x="1807496" y="3137317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95A4E6-751C-4962-AFA5-492BB103C5FB}"/>
              </a:ext>
            </a:extLst>
          </p:cNvPr>
          <p:cNvGrpSpPr/>
          <p:nvPr userDrawn="1"/>
        </p:nvGrpSpPr>
        <p:grpSpPr>
          <a:xfrm>
            <a:off x="9875220" y="1641146"/>
            <a:ext cx="237701" cy="236591"/>
            <a:chOff x="3856038" y="3978275"/>
            <a:chExt cx="339725" cy="338138"/>
          </a:xfrm>
          <a:solidFill>
            <a:srgbClr val="D0D0D0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61E0B97-8A97-4E34-8923-D6CBE314F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4138613"/>
              <a:ext cx="339725" cy="17463"/>
            </a:xfrm>
            <a:custGeom>
              <a:avLst/>
              <a:gdLst>
                <a:gd name="T0" fmla="*/ 330 w 339"/>
                <a:gd name="T1" fmla="*/ 0 h 17"/>
                <a:gd name="T2" fmla="*/ 9 w 339"/>
                <a:gd name="T3" fmla="*/ 0 h 17"/>
                <a:gd name="T4" fmla="*/ 0 w 339"/>
                <a:gd name="T5" fmla="*/ 8 h 17"/>
                <a:gd name="T6" fmla="*/ 0 w 339"/>
                <a:gd name="T7" fmla="*/ 8 h 17"/>
                <a:gd name="T8" fmla="*/ 9 w 339"/>
                <a:gd name="T9" fmla="*/ 17 h 17"/>
                <a:gd name="T10" fmla="*/ 330 w 339"/>
                <a:gd name="T11" fmla="*/ 17 h 17"/>
                <a:gd name="T12" fmla="*/ 339 w 339"/>
                <a:gd name="T13" fmla="*/ 8 h 17"/>
                <a:gd name="T14" fmla="*/ 339 w 339"/>
                <a:gd name="T15" fmla="*/ 8 h 17"/>
                <a:gd name="T16" fmla="*/ 330 w 3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17">
                  <a:moveTo>
                    <a:pt x="330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330" y="17"/>
                  </a:lnTo>
                  <a:cubicBezTo>
                    <a:pt x="335" y="17"/>
                    <a:pt x="339" y="13"/>
                    <a:pt x="339" y="8"/>
                  </a:cubicBezTo>
                  <a:lnTo>
                    <a:pt x="339" y="8"/>
                  </a:lnTo>
                  <a:cubicBezTo>
                    <a:pt x="339" y="4"/>
                    <a:pt x="335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BA368CA-C9D7-44E0-B95C-D2E33C7ED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3978275"/>
              <a:ext cx="17462" cy="338138"/>
            </a:xfrm>
            <a:custGeom>
              <a:avLst/>
              <a:gdLst>
                <a:gd name="T0" fmla="*/ 17 w 17"/>
                <a:gd name="T1" fmla="*/ 330 h 339"/>
                <a:gd name="T2" fmla="*/ 17 w 17"/>
                <a:gd name="T3" fmla="*/ 9 h 339"/>
                <a:gd name="T4" fmla="*/ 8 w 17"/>
                <a:gd name="T5" fmla="*/ 0 h 339"/>
                <a:gd name="T6" fmla="*/ 8 w 17"/>
                <a:gd name="T7" fmla="*/ 0 h 339"/>
                <a:gd name="T8" fmla="*/ 0 w 17"/>
                <a:gd name="T9" fmla="*/ 9 h 339"/>
                <a:gd name="T10" fmla="*/ 0 w 17"/>
                <a:gd name="T11" fmla="*/ 330 h 339"/>
                <a:gd name="T12" fmla="*/ 8 w 17"/>
                <a:gd name="T13" fmla="*/ 339 h 339"/>
                <a:gd name="T14" fmla="*/ 8 w 17"/>
                <a:gd name="T15" fmla="*/ 339 h 339"/>
                <a:gd name="T16" fmla="*/ 17 w 17"/>
                <a:gd name="T17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9">
                  <a:moveTo>
                    <a:pt x="17" y="330"/>
                  </a:move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330"/>
                  </a:lnTo>
                  <a:cubicBezTo>
                    <a:pt x="0" y="335"/>
                    <a:pt x="4" y="339"/>
                    <a:pt x="8" y="339"/>
                  </a:cubicBezTo>
                  <a:lnTo>
                    <a:pt x="8" y="339"/>
                  </a:lnTo>
                  <a:cubicBezTo>
                    <a:pt x="13" y="339"/>
                    <a:pt x="17" y="335"/>
                    <a:pt x="17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435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3A34222-DA5C-4D69-87FD-FB43FDB0B9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9652" y="1285832"/>
            <a:ext cx="4286346" cy="4286336"/>
          </a:xfrm>
          <a:prstGeom prst="ellipse">
            <a:avLst/>
          </a:prstGeom>
          <a:solidFill>
            <a:srgbClr val="EF004E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88E75C-1A09-4929-AC7F-60674AC96F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32520" y="1868699"/>
            <a:ext cx="3120610" cy="3120602"/>
          </a:xfrm>
          <a:prstGeom prst="ellipse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A1F2A8-3558-4168-9C03-37D4315845CB}"/>
              </a:ext>
            </a:extLst>
          </p:cNvPr>
          <p:cNvCxnSpPr>
            <a:cxnSpLocks/>
          </p:cNvCxnSpPr>
          <p:nvPr userDrawn="1"/>
        </p:nvCxnSpPr>
        <p:spPr>
          <a:xfrm>
            <a:off x="5856851" y="2505616"/>
            <a:ext cx="471948" cy="0"/>
          </a:xfrm>
          <a:prstGeom prst="line">
            <a:avLst/>
          </a:prstGeom>
          <a:ln w="19050" cap="rnd">
            <a:solidFill>
              <a:srgbClr val="0A0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:a16="http://schemas.microsoft.com/office/drawing/2014/main" id="{2641E7F9-0F47-42B1-943E-500238E891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84650" y="1200869"/>
            <a:ext cx="379413" cy="379413"/>
          </a:xfrm>
          <a:prstGeom prst="ellipse">
            <a:avLst/>
          </a:pr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F5970DC-DF90-47D3-8341-A6E03AD899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1759" y="4577766"/>
            <a:ext cx="265113" cy="2667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9FA86636-A370-45A1-BFBE-5D57A6874E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8886" y="2485864"/>
            <a:ext cx="165185" cy="16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52261F-276C-44FA-888B-665D6C33E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7126872" y="927100"/>
            <a:ext cx="1723953" cy="1723949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B53BEC-AC81-49E1-B8C2-EB73E0B7FE9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47306" y="5441218"/>
            <a:ext cx="489396" cy="489396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01BD8A25-1F97-4B44-89C2-9F14D9136822}"/>
              </a:ext>
            </a:extLst>
          </p:cNvPr>
          <p:cNvSpPr/>
          <p:nvPr userDrawn="1"/>
        </p:nvSpPr>
        <p:spPr>
          <a:xfrm>
            <a:off x="8444829" y="5441218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6EA5CE-4E8F-4E07-A122-6A483CF69BA2}"/>
              </a:ext>
            </a:extLst>
          </p:cNvPr>
          <p:cNvSpPr/>
          <p:nvPr userDrawn="1"/>
        </p:nvSpPr>
        <p:spPr>
          <a:xfrm flipV="1">
            <a:off x="2633991" y="4198228"/>
            <a:ext cx="154156" cy="154156"/>
          </a:xfrm>
          <a:prstGeom prst="rect">
            <a:avLst/>
          </a:prstGeom>
          <a:noFill/>
          <a:ln w="19050">
            <a:solidFill>
              <a:srgbClr val="F4F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64DF410-D4CB-496F-8B24-74951AD1F1CE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7707839" y="1309584"/>
            <a:ext cx="17462" cy="338138"/>
          </a:xfrm>
          <a:custGeom>
            <a:avLst/>
            <a:gdLst>
              <a:gd name="T0" fmla="*/ 17 w 17"/>
              <a:gd name="T1" fmla="*/ 330 h 339"/>
              <a:gd name="T2" fmla="*/ 17 w 17"/>
              <a:gd name="T3" fmla="*/ 9 h 339"/>
              <a:gd name="T4" fmla="*/ 8 w 17"/>
              <a:gd name="T5" fmla="*/ 0 h 339"/>
              <a:gd name="T6" fmla="*/ 8 w 17"/>
              <a:gd name="T7" fmla="*/ 0 h 339"/>
              <a:gd name="T8" fmla="*/ 0 w 17"/>
              <a:gd name="T9" fmla="*/ 9 h 339"/>
              <a:gd name="T10" fmla="*/ 0 w 17"/>
              <a:gd name="T11" fmla="*/ 330 h 339"/>
              <a:gd name="T12" fmla="*/ 8 w 17"/>
              <a:gd name="T13" fmla="*/ 339 h 339"/>
              <a:gd name="T14" fmla="*/ 8 w 17"/>
              <a:gd name="T15" fmla="*/ 339 h 339"/>
              <a:gd name="T16" fmla="*/ 17 w 17"/>
              <a:gd name="T17" fmla="*/ 33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39">
                <a:moveTo>
                  <a:pt x="17" y="330"/>
                </a:moveTo>
                <a:lnTo>
                  <a:pt x="17" y="9"/>
                </a:lnTo>
                <a:cubicBezTo>
                  <a:pt x="17" y="4"/>
                  <a:pt x="13" y="0"/>
                  <a:pt x="8" y="0"/>
                </a:cubicBezTo>
                <a:lnTo>
                  <a:pt x="8" y="0"/>
                </a:lnTo>
                <a:cubicBezTo>
                  <a:pt x="4" y="0"/>
                  <a:pt x="0" y="4"/>
                  <a:pt x="0" y="9"/>
                </a:cubicBezTo>
                <a:lnTo>
                  <a:pt x="0" y="330"/>
                </a:lnTo>
                <a:cubicBezTo>
                  <a:pt x="0" y="335"/>
                  <a:pt x="4" y="339"/>
                  <a:pt x="8" y="339"/>
                </a:cubicBezTo>
                <a:lnTo>
                  <a:pt x="8" y="339"/>
                </a:lnTo>
                <a:cubicBezTo>
                  <a:pt x="13" y="339"/>
                  <a:pt x="17" y="335"/>
                  <a:pt x="17" y="330"/>
                </a:cubicBezTo>
                <a:close/>
              </a:path>
            </a:pathLst>
          </a:custGeom>
          <a:solidFill>
            <a:srgbClr val="D0D0D0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BFFD2E-3E2C-4B2F-B1AF-9A3411C585D7}"/>
              </a:ext>
            </a:extLst>
          </p:cNvPr>
          <p:cNvGrpSpPr/>
          <p:nvPr userDrawn="1"/>
        </p:nvGrpSpPr>
        <p:grpSpPr>
          <a:xfrm>
            <a:off x="2973032" y="2147266"/>
            <a:ext cx="456791" cy="464321"/>
            <a:chOff x="3688488" y="6160570"/>
            <a:chExt cx="456791" cy="464321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AAFD8FD-EE68-4D14-A20F-667D761F3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783" y="6160570"/>
              <a:ext cx="10039" cy="464319"/>
            </a:xfrm>
            <a:custGeom>
              <a:avLst/>
              <a:gdLst>
                <a:gd name="T0" fmla="*/ 0 w 17"/>
                <a:gd name="T1" fmla="*/ 9 h 801"/>
                <a:gd name="T2" fmla="*/ 0 w 17"/>
                <a:gd name="T3" fmla="*/ 792 h 801"/>
                <a:gd name="T4" fmla="*/ 8 w 17"/>
                <a:gd name="T5" fmla="*/ 801 h 801"/>
                <a:gd name="T6" fmla="*/ 8 w 17"/>
                <a:gd name="T7" fmla="*/ 801 h 801"/>
                <a:gd name="T8" fmla="*/ 17 w 17"/>
                <a:gd name="T9" fmla="*/ 792 h 801"/>
                <a:gd name="T10" fmla="*/ 17 w 17"/>
                <a:gd name="T11" fmla="*/ 9 h 801"/>
                <a:gd name="T12" fmla="*/ 8 w 17"/>
                <a:gd name="T13" fmla="*/ 0 h 801"/>
                <a:gd name="T14" fmla="*/ 8 w 17"/>
                <a:gd name="T15" fmla="*/ 0 h 801"/>
                <a:gd name="T16" fmla="*/ 0 w 17"/>
                <a:gd name="T17" fmla="*/ 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01">
                  <a:moveTo>
                    <a:pt x="0" y="9"/>
                  </a:moveTo>
                  <a:lnTo>
                    <a:pt x="0" y="792"/>
                  </a:lnTo>
                  <a:cubicBezTo>
                    <a:pt x="0" y="797"/>
                    <a:pt x="4" y="801"/>
                    <a:pt x="8" y="801"/>
                  </a:cubicBezTo>
                  <a:lnTo>
                    <a:pt x="8" y="801"/>
                  </a:lnTo>
                  <a:cubicBezTo>
                    <a:pt x="13" y="801"/>
                    <a:pt x="17" y="797"/>
                    <a:pt x="17" y="792"/>
                  </a:cubicBez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32A496-A5C8-4862-A433-2AEC374B4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863" y="6160570"/>
              <a:ext cx="10039" cy="464319"/>
            </a:xfrm>
            <a:custGeom>
              <a:avLst/>
              <a:gdLst>
                <a:gd name="T0" fmla="*/ 0 w 17"/>
                <a:gd name="T1" fmla="*/ 9 h 801"/>
                <a:gd name="T2" fmla="*/ 0 w 17"/>
                <a:gd name="T3" fmla="*/ 792 h 801"/>
                <a:gd name="T4" fmla="*/ 9 w 17"/>
                <a:gd name="T5" fmla="*/ 801 h 801"/>
                <a:gd name="T6" fmla="*/ 9 w 17"/>
                <a:gd name="T7" fmla="*/ 801 h 801"/>
                <a:gd name="T8" fmla="*/ 17 w 17"/>
                <a:gd name="T9" fmla="*/ 792 h 801"/>
                <a:gd name="T10" fmla="*/ 17 w 17"/>
                <a:gd name="T11" fmla="*/ 9 h 801"/>
                <a:gd name="T12" fmla="*/ 9 w 17"/>
                <a:gd name="T13" fmla="*/ 0 h 801"/>
                <a:gd name="T14" fmla="*/ 9 w 17"/>
                <a:gd name="T15" fmla="*/ 0 h 801"/>
                <a:gd name="T16" fmla="*/ 0 w 17"/>
                <a:gd name="T17" fmla="*/ 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01">
                  <a:moveTo>
                    <a:pt x="0" y="9"/>
                  </a:moveTo>
                  <a:lnTo>
                    <a:pt x="0" y="792"/>
                  </a:lnTo>
                  <a:cubicBezTo>
                    <a:pt x="0" y="797"/>
                    <a:pt x="4" y="801"/>
                    <a:pt x="9" y="801"/>
                  </a:cubicBezTo>
                  <a:lnTo>
                    <a:pt x="9" y="801"/>
                  </a:lnTo>
                  <a:cubicBezTo>
                    <a:pt x="13" y="801"/>
                    <a:pt x="17" y="797"/>
                    <a:pt x="17" y="792"/>
                  </a:cubicBezTo>
                  <a:lnTo>
                    <a:pt x="17" y="9"/>
                  </a:lnTo>
                  <a:cubicBezTo>
                    <a:pt x="17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91279A6-BD46-4386-A225-D0A080027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44" y="6160572"/>
              <a:ext cx="10039" cy="464319"/>
            </a:xfrm>
            <a:custGeom>
              <a:avLst/>
              <a:gdLst>
                <a:gd name="T0" fmla="*/ 0 w 18"/>
                <a:gd name="T1" fmla="*/ 9 h 801"/>
                <a:gd name="T2" fmla="*/ 0 w 18"/>
                <a:gd name="T3" fmla="*/ 792 h 801"/>
                <a:gd name="T4" fmla="*/ 9 w 18"/>
                <a:gd name="T5" fmla="*/ 801 h 801"/>
                <a:gd name="T6" fmla="*/ 9 w 18"/>
                <a:gd name="T7" fmla="*/ 801 h 801"/>
                <a:gd name="T8" fmla="*/ 18 w 18"/>
                <a:gd name="T9" fmla="*/ 792 h 801"/>
                <a:gd name="T10" fmla="*/ 18 w 18"/>
                <a:gd name="T11" fmla="*/ 9 h 801"/>
                <a:gd name="T12" fmla="*/ 9 w 18"/>
                <a:gd name="T13" fmla="*/ 0 h 801"/>
                <a:gd name="T14" fmla="*/ 9 w 18"/>
                <a:gd name="T15" fmla="*/ 0 h 801"/>
                <a:gd name="T16" fmla="*/ 0 w 18"/>
                <a:gd name="T17" fmla="*/ 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01">
                  <a:moveTo>
                    <a:pt x="0" y="9"/>
                  </a:moveTo>
                  <a:lnTo>
                    <a:pt x="0" y="792"/>
                  </a:lnTo>
                  <a:cubicBezTo>
                    <a:pt x="0" y="797"/>
                    <a:pt x="4" y="801"/>
                    <a:pt x="9" y="801"/>
                  </a:cubicBezTo>
                  <a:lnTo>
                    <a:pt x="9" y="801"/>
                  </a:lnTo>
                  <a:cubicBezTo>
                    <a:pt x="14" y="801"/>
                    <a:pt x="18" y="797"/>
                    <a:pt x="18" y="792"/>
                  </a:cubicBezTo>
                  <a:lnTo>
                    <a:pt x="18" y="9"/>
                  </a:lnTo>
                  <a:cubicBezTo>
                    <a:pt x="18" y="4"/>
                    <a:pt x="14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CF47026-7CE9-496F-AEA5-552CE51EB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488" y="6235867"/>
              <a:ext cx="456791" cy="10039"/>
            </a:xfrm>
            <a:custGeom>
              <a:avLst/>
              <a:gdLst>
                <a:gd name="T0" fmla="*/ 792 w 801"/>
                <a:gd name="T1" fmla="*/ 0 h 17"/>
                <a:gd name="T2" fmla="*/ 9 w 801"/>
                <a:gd name="T3" fmla="*/ 0 h 17"/>
                <a:gd name="T4" fmla="*/ 0 w 801"/>
                <a:gd name="T5" fmla="*/ 8 h 17"/>
                <a:gd name="T6" fmla="*/ 0 w 801"/>
                <a:gd name="T7" fmla="*/ 8 h 17"/>
                <a:gd name="T8" fmla="*/ 9 w 801"/>
                <a:gd name="T9" fmla="*/ 17 h 17"/>
                <a:gd name="T10" fmla="*/ 792 w 801"/>
                <a:gd name="T11" fmla="*/ 17 h 17"/>
                <a:gd name="T12" fmla="*/ 801 w 801"/>
                <a:gd name="T13" fmla="*/ 8 h 17"/>
                <a:gd name="T14" fmla="*/ 801 w 801"/>
                <a:gd name="T15" fmla="*/ 8 h 17"/>
                <a:gd name="T16" fmla="*/ 792 w 801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17">
                  <a:moveTo>
                    <a:pt x="792" y="0"/>
                  </a:moveTo>
                  <a:lnTo>
                    <a:pt x="9" y="0"/>
                  </a:lnTo>
                  <a:cubicBezTo>
                    <a:pt x="4" y="0"/>
                    <a:pt x="0" y="3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792" y="17"/>
                  </a:lnTo>
                  <a:cubicBezTo>
                    <a:pt x="797" y="17"/>
                    <a:pt x="801" y="13"/>
                    <a:pt x="801" y="8"/>
                  </a:cubicBezTo>
                  <a:lnTo>
                    <a:pt x="801" y="8"/>
                  </a:lnTo>
                  <a:cubicBezTo>
                    <a:pt x="801" y="3"/>
                    <a:pt x="797" y="0"/>
                    <a:pt x="7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946DF30-2B74-48BF-8400-7546AD898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488" y="6388968"/>
              <a:ext cx="456791" cy="7530"/>
            </a:xfrm>
            <a:custGeom>
              <a:avLst/>
              <a:gdLst>
                <a:gd name="T0" fmla="*/ 792 w 801"/>
                <a:gd name="T1" fmla="*/ 0 h 17"/>
                <a:gd name="T2" fmla="*/ 9 w 801"/>
                <a:gd name="T3" fmla="*/ 0 h 17"/>
                <a:gd name="T4" fmla="*/ 0 w 801"/>
                <a:gd name="T5" fmla="*/ 9 h 17"/>
                <a:gd name="T6" fmla="*/ 0 w 801"/>
                <a:gd name="T7" fmla="*/ 9 h 17"/>
                <a:gd name="T8" fmla="*/ 9 w 801"/>
                <a:gd name="T9" fmla="*/ 17 h 17"/>
                <a:gd name="T10" fmla="*/ 792 w 801"/>
                <a:gd name="T11" fmla="*/ 17 h 17"/>
                <a:gd name="T12" fmla="*/ 801 w 801"/>
                <a:gd name="T13" fmla="*/ 9 h 17"/>
                <a:gd name="T14" fmla="*/ 801 w 801"/>
                <a:gd name="T15" fmla="*/ 9 h 17"/>
                <a:gd name="T16" fmla="*/ 792 w 801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17">
                  <a:moveTo>
                    <a:pt x="792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9" y="17"/>
                  </a:cubicBezTo>
                  <a:lnTo>
                    <a:pt x="792" y="17"/>
                  </a:lnTo>
                  <a:cubicBezTo>
                    <a:pt x="797" y="17"/>
                    <a:pt x="801" y="13"/>
                    <a:pt x="801" y="9"/>
                  </a:cubicBezTo>
                  <a:lnTo>
                    <a:pt x="801" y="9"/>
                  </a:lnTo>
                  <a:cubicBezTo>
                    <a:pt x="801" y="4"/>
                    <a:pt x="797" y="0"/>
                    <a:pt x="7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9088E06-D264-414A-8A4A-C49DE133A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488" y="6539531"/>
              <a:ext cx="456791" cy="10039"/>
            </a:xfrm>
            <a:custGeom>
              <a:avLst/>
              <a:gdLst>
                <a:gd name="T0" fmla="*/ 792 w 801"/>
                <a:gd name="T1" fmla="*/ 0 h 18"/>
                <a:gd name="T2" fmla="*/ 9 w 801"/>
                <a:gd name="T3" fmla="*/ 0 h 18"/>
                <a:gd name="T4" fmla="*/ 0 w 801"/>
                <a:gd name="T5" fmla="*/ 9 h 18"/>
                <a:gd name="T6" fmla="*/ 0 w 801"/>
                <a:gd name="T7" fmla="*/ 9 h 18"/>
                <a:gd name="T8" fmla="*/ 9 w 801"/>
                <a:gd name="T9" fmla="*/ 18 h 18"/>
                <a:gd name="T10" fmla="*/ 792 w 801"/>
                <a:gd name="T11" fmla="*/ 18 h 18"/>
                <a:gd name="T12" fmla="*/ 801 w 801"/>
                <a:gd name="T13" fmla="*/ 9 h 18"/>
                <a:gd name="T14" fmla="*/ 801 w 801"/>
                <a:gd name="T15" fmla="*/ 9 h 18"/>
                <a:gd name="T16" fmla="*/ 792 w 80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18">
                  <a:moveTo>
                    <a:pt x="792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4"/>
                    <a:pt x="4" y="18"/>
                    <a:pt x="9" y="18"/>
                  </a:cubicBezTo>
                  <a:lnTo>
                    <a:pt x="792" y="18"/>
                  </a:lnTo>
                  <a:cubicBezTo>
                    <a:pt x="797" y="18"/>
                    <a:pt x="801" y="14"/>
                    <a:pt x="801" y="9"/>
                  </a:cubicBezTo>
                  <a:lnTo>
                    <a:pt x="801" y="9"/>
                  </a:lnTo>
                  <a:cubicBezTo>
                    <a:pt x="801" y="4"/>
                    <a:pt x="797" y="0"/>
                    <a:pt x="7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63442BF3-09DB-486A-9AC6-291DF49E3B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68003" y="4341657"/>
            <a:ext cx="780012" cy="780012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89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59B7E445-DA29-4AA5-9BE6-1F4A1083D9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49051" y="2569870"/>
            <a:ext cx="1015389" cy="1104380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38">
            <a:extLst>
              <a:ext uri="{FF2B5EF4-FFF2-40B4-BE49-F238E27FC236}">
                <a16:creationId xmlns:a16="http://schemas.microsoft.com/office/drawing/2014/main" id="{14CD486D-78DF-4D72-A2B4-5833122ACD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13692" y="1669850"/>
            <a:ext cx="4397856" cy="4405712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1CBC8537-D252-4DD8-90D5-27CDF06101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962" y="2627828"/>
            <a:ext cx="2485316" cy="2489756"/>
          </a:xfrm>
          <a:prstGeom prst="ellipse">
            <a:avLst/>
          </a:pr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96">
            <a:extLst>
              <a:ext uri="{FF2B5EF4-FFF2-40B4-BE49-F238E27FC236}">
                <a16:creationId xmlns:a16="http://schemas.microsoft.com/office/drawing/2014/main" id="{FB5791E1-A316-4D42-8DE8-BCD3F9568E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29839" y="4838407"/>
            <a:ext cx="354013" cy="354013"/>
          </a:xfrm>
          <a:prstGeom prst="ellipse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95">
            <a:extLst>
              <a:ext uri="{FF2B5EF4-FFF2-40B4-BE49-F238E27FC236}">
                <a16:creationId xmlns:a16="http://schemas.microsoft.com/office/drawing/2014/main" id="{E384FF09-0FD6-4457-A663-8F947A6331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15991" y="4210951"/>
            <a:ext cx="354013" cy="355600"/>
          </a:xfrm>
          <a:prstGeom prst="rect">
            <a:avLst/>
          </a:prstGeom>
          <a:solidFill>
            <a:srgbClr val="EF0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34B-4A82-4FC7-AB36-80E22E32E261}"/>
              </a:ext>
            </a:extLst>
          </p:cNvPr>
          <p:cNvSpPr txBox="1"/>
          <p:nvPr userDrawn="1"/>
        </p:nvSpPr>
        <p:spPr>
          <a:xfrm>
            <a:off x="9785449" y="2538869"/>
            <a:ext cx="24798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800" b="1" spc="-300" dirty="0">
                <a:ln w="12700">
                  <a:noFill/>
                </a:ln>
                <a:solidFill>
                  <a:srgbClr val="D0D0D0"/>
                </a:solidFill>
                <a:latin typeface="PRIMETIME" pitchFamily="2" charset="0"/>
                <a:cs typeface="Mitr Medium" panose="00000600000000000000" pitchFamily="2" charset="-34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CD966-BE15-48FB-8D4E-C4CA9F8A3973}"/>
              </a:ext>
            </a:extLst>
          </p:cNvPr>
          <p:cNvSpPr txBox="1"/>
          <p:nvPr userDrawn="1"/>
        </p:nvSpPr>
        <p:spPr>
          <a:xfrm>
            <a:off x="6477082" y="1739402"/>
            <a:ext cx="2479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spc="-300" dirty="0">
                <a:ln w="12700">
                  <a:noFill/>
                </a:ln>
                <a:solidFill>
                  <a:srgbClr val="D0D0D0"/>
                </a:solidFill>
                <a:latin typeface="PRIMETIME" pitchFamily="2" charset="0"/>
                <a:cs typeface="Mitr Medium" panose="00000600000000000000" pitchFamily="2" charset="-34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B9828-FB6C-4D09-B448-569D960A6591}"/>
              </a:ext>
            </a:extLst>
          </p:cNvPr>
          <p:cNvSpPr txBox="1"/>
          <p:nvPr userDrawn="1"/>
        </p:nvSpPr>
        <p:spPr>
          <a:xfrm>
            <a:off x="6725063" y="2605300"/>
            <a:ext cx="24798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700" b="1" spc="-300" dirty="0">
                <a:ln w="12700">
                  <a:noFill/>
                </a:ln>
                <a:solidFill>
                  <a:srgbClr val="D0D0D0"/>
                </a:solidFill>
                <a:latin typeface="PRIMETIME" pitchFamily="2" charset="0"/>
                <a:cs typeface="Mitr Medium" panose="00000600000000000000" pitchFamily="2" charset="-34"/>
              </a:rPr>
              <a:t>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650326-CC8F-4611-8C61-F810BCA2C47F}"/>
              </a:ext>
            </a:extLst>
          </p:cNvPr>
          <p:cNvCxnSpPr>
            <a:cxnSpLocks/>
          </p:cNvCxnSpPr>
          <p:nvPr userDrawn="1"/>
        </p:nvCxnSpPr>
        <p:spPr>
          <a:xfrm flipH="1">
            <a:off x="8929839" y="1501424"/>
            <a:ext cx="462305" cy="0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8">
            <a:extLst>
              <a:ext uri="{FF2B5EF4-FFF2-40B4-BE49-F238E27FC236}">
                <a16:creationId xmlns:a16="http://schemas.microsoft.com/office/drawing/2014/main" id="{072CA9BD-DCBC-4196-8C41-5A7D100902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44257" y="1454725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102DEF38-D859-4C7C-8AA4-C32892F44AF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44257" y="1861124"/>
            <a:ext cx="284163" cy="284163"/>
          </a:xfrm>
          <a:custGeom>
            <a:avLst/>
            <a:gdLst>
              <a:gd name="T0" fmla="*/ 329 w 658"/>
              <a:gd name="T1" fmla="*/ 0 h 659"/>
              <a:gd name="T2" fmla="*/ 561 w 658"/>
              <a:gd name="T3" fmla="*/ 97 h 659"/>
              <a:gd name="T4" fmla="*/ 658 w 658"/>
              <a:gd name="T5" fmla="*/ 330 h 659"/>
              <a:gd name="T6" fmla="*/ 561 w 658"/>
              <a:gd name="T7" fmla="*/ 562 h 659"/>
              <a:gd name="T8" fmla="*/ 329 w 658"/>
              <a:gd name="T9" fmla="*/ 659 h 659"/>
              <a:gd name="T10" fmla="*/ 96 w 658"/>
              <a:gd name="T11" fmla="*/ 562 h 659"/>
              <a:gd name="T12" fmla="*/ 0 w 658"/>
              <a:gd name="T13" fmla="*/ 330 h 659"/>
              <a:gd name="T14" fmla="*/ 96 w 658"/>
              <a:gd name="T15" fmla="*/ 97 h 659"/>
              <a:gd name="T16" fmla="*/ 329 w 658"/>
              <a:gd name="T17" fmla="*/ 0 h 659"/>
              <a:gd name="T18" fmla="*/ 508 w 658"/>
              <a:gd name="T19" fmla="*/ 151 h 659"/>
              <a:gd name="T20" fmla="*/ 329 w 658"/>
              <a:gd name="T21" fmla="*/ 77 h 659"/>
              <a:gd name="T22" fmla="*/ 150 w 658"/>
              <a:gd name="T23" fmla="*/ 151 h 659"/>
              <a:gd name="T24" fmla="*/ 76 w 658"/>
              <a:gd name="T25" fmla="*/ 330 h 659"/>
              <a:gd name="T26" fmla="*/ 150 w 658"/>
              <a:gd name="T27" fmla="*/ 508 h 659"/>
              <a:gd name="T28" fmla="*/ 329 w 658"/>
              <a:gd name="T29" fmla="*/ 583 h 659"/>
              <a:gd name="T30" fmla="*/ 508 w 658"/>
              <a:gd name="T31" fmla="*/ 508 h 659"/>
              <a:gd name="T32" fmla="*/ 582 w 658"/>
              <a:gd name="T33" fmla="*/ 330 h 659"/>
              <a:gd name="T34" fmla="*/ 508 w 658"/>
              <a:gd name="T35" fmla="*/ 15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8" h="659">
                <a:moveTo>
                  <a:pt x="329" y="0"/>
                </a:moveTo>
                <a:cubicBezTo>
                  <a:pt x="420" y="0"/>
                  <a:pt x="502" y="37"/>
                  <a:pt x="561" y="97"/>
                </a:cubicBezTo>
                <a:cubicBezTo>
                  <a:pt x="621" y="156"/>
                  <a:pt x="658" y="239"/>
                  <a:pt x="658" y="330"/>
                </a:cubicBezTo>
                <a:cubicBezTo>
                  <a:pt x="658" y="420"/>
                  <a:pt x="621" y="503"/>
                  <a:pt x="561" y="562"/>
                </a:cubicBezTo>
                <a:cubicBezTo>
                  <a:pt x="502" y="622"/>
                  <a:pt x="420" y="659"/>
                  <a:pt x="329" y="659"/>
                </a:cubicBezTo>
                <a:cubicBezTo>
                  <a:pt x="238" y="659"/>
                  <a:pt x="155" y="622"/>
                  <a:pt x="96" y="562"/>
                </a:cubicBezTo>
                <a:cubicBezTo>
                  <a:pt x="36" y="503"/>
                  <a:pt x="0" y="420"/>
                  <a:pt x="0" y="330"/>
                </a:cubicBezTo>
                <a:cubicBezTo>
                  <a:pt x="0" y="239"/>
                  <a:pt x="36" y="156"/>
                  <a:pt x="96" y="97"/>
                </a:cubicBezTo>
                <a:cubicBezTo>
                  <a:pt x="155" y="37"/>
                  <a:pt x="238" y="0"/>
                  <a:pt x="329" y="0"/>
                </a:cubicBezTo>
                <a:close/>
                <a:moveTo>
                  <a:pt x="508" y="151"/>
                </a:moveTo>
                <a:cubicBezTo>
                  <a:pt x="462" y="105"/>
                  <a:pt x="399" y="77"/>
                  <a:pt x="329" y="77"/>
                </a:cubicBezTo>
                <a:cubicBezTo>
                  <a:pt x="259" y="77"/>
                  <a:pt x="196" y="105"/>
                  <a:pt x="150" y="151"/>
                </a:cubicBezTo>
                <a:cubicBezTo>
                  <a:pt x="104" y="196"/>
                  <a:pt x="76" y="260"/>
                  <a:pt x="76" y="330"/>
                </a:cubicBezTo>
                <a:cubicBezTo>
                  <a:pt x="76" y="399"/>
                  <a:pt x="104" y="463"/>
                  <a:pt x="150" y="508"/>
                </a:cubicBezTo>
                <a:cubicBezTo>
                  <a:pt x="196" y="554"/>
                  <a:pt x="259" y="583"/>
                  <a:pt x="329" y="583"/>
                </a:cubicBezTo>
                <a:cubicBezTo>
                  <a:pt x="399" y="583"/>
                  <a:pt x="462" y="554"/>
                  <a:pt x="508" y="508"/>
                </a:cubicBezTo>
                <a:cubicBezTo>
                  <a:pt x="553" y="463"/>
                  <a:pt x="582" y="399"/>
                  <a:pt x="582" y="330"/>
                </a:cubicBezTo>
                <a:cubicBezTo>
                  <a:pt x="582" y="260"/>
                  <a:pt x="553" y="196"/>
                  <a:pt x="508" y="151"/>
                </a:cubicBez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D35EB5-D339-4CBC-A750-AADC6CB9BD55}"/>
              </a:ext>
            </a:extLst>
          </p:cNvPr>
          <p:cNvSpPr/>
          <p:nvPr userDrawn="1"/>
        </p:nvSpPr>
        <p:spPr>
          <a:xfrm>
            <a:off x="4688810" y="1949344"/>
            <a:ext cx="20320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D0D0D0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Z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34EC3-0C07-4479-8652-35ECA22C6AA2}"/>
              </a:ext>
            </a:extLst>
          </p:cNvPr>
          <p:cNvSpPr/>
          <p:nvPr userDrawn="1"/>
        </p:nvSpPr>
        <p:spPr>
          <a:xfrm>
            <a:off x="4688810" y="1542945"/>
            <a:ext cx="20320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D0D0D0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V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964A20-09E6-4C6B-8E03-BDA051A55FD5}"/>
              </a:ext>
            </a:extLst>
          </p:cNvPr>
          <p:cNvCxnSpPr>
            <a:cxnSpLocks/>
          </p:cNvCxnSpPr>
          <p:nvPr userDrawn="1"/>
        </p:nvCxnSpPr>
        <p:spPr>
          <a:xfrm flipH="1">
            <a:off x="3847306" y="5441218"/>
            <a:ext cx="489396" cy="489396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9062ED2F-8423-4BA4-85F9-A14D614463DF}"/>
              </a:ext>
            </a:extLst>
          </p:cNvPr>
          <p:cNvSpPr/>
          <p:nvPr userDrawn="1"/>
        </p:nvSpPr>
        <p:spPr>
          <a:xfrm>
            <a:off x="7268987" y="5765266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7B83DC-79AE-4673-A68E-4EFF4BF8FFE4}"/>
              </a:ext>
            </a:extLst>
          </p:cNvPr>
          <p:cNvSpPr/>
          <p:nvPr userDrawn="1"/>
        </p:nvSpPr>
        <p:spPr>
          <a:xfrm flipV="1">
            <a:off x="2010054" y="2169411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E957EB-D4BF-4765-ACC8-D939C1545472}"/>
              </a:ext>
            </a:extLst>
          </p:cNvPr>
          <p:cNvGrpSpPr/>
          <p:nvPr userDrawn="1"/>
        </p:nvGrpSpPr>
        <p:grpSpPr>
          <a:xfrm>
            <a:off x="10815849" y="3572767"/>
            <a:ext cx="237701" cy="236591"/>
            <a:chOff x="3856038" y="3978275"/>
            <a:chExt cx="339725" cy="338138"/>
          </a:xfrm>
          <a:solidFill>
            <a:srgbClr val="D0D0D0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E79E96D-2999-4A15-8BF0-B748A2153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4138613"/>
              <a:ext cx="339725" cy="17463"/>
            </a:xfrm>
            <a:custGeom>
              <a:avLst/>
              <a:gdLst>
                <a:gd name="T0" fmla="*/ 330 w 339"/>
                <a:gd name="T1" fmla="*/ 0 h 17"/>
                <a:gd name="T2" fmla="*/ 9 w 339"/>
                <a:gd name="T3" fmla="*/ 0 h 17"/>
                <a:gd name="T4" fmla="*/ 0 w 339"/>
                <a:gd name="T5" fmla="*/ 8 h 17"/>
                <a:gd name="T6" fmla="*/ 0 w 339"/>
                <a:gd name="T7" fmla="*/ 8 h 17"/>
                <a:gd name="T8" fmla="*/ 9 w 339"/>
                <a:gd name="T9" fmla="*/ 17 h 17"/>
                <a:gd name="T10" fmla="*/ 330 w 339"/>
                <a:gd name="T11" fmla="*/ 17 h 17"/>
                <a:gd name="T12" fmla="*/ 339 w 339"/>
                <a:gd name="T13" fmla="*/ 8 h 17"/>
                <a:gd name="T14" fmla="*/ 339 w 339"/>
                <a:gd name="T15" fmla="*/ 8 h 17"/>
                <a:gd name="T16" fmla="*/ 330 w 3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17">
                  <a:moveTo>
                    <a:pt x="330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330" y="17"/>
                  </a:lnTo>
                  <a:cubicBezTo>
                    <a:pt x="335" y="17"/>
                    <a:pt x="339" y="13"/>
                    <a:pt x="339" y="8"/>
                  </a:cubicBezTo>
                  <a:lnTo>
                    <a:pt x="339" y="8"/>
                  </a:lnTo>
                  <a:cubicBezTo>
                    <a:pt x="339" y="4"/>
                    <a:pt x="335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CA598550-7D6B-485E-AB0E-72B8A64A2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3978275"/>
              <a:ext cx="17462" cy="338138"/>
            </a:xfrm>
            <a:custGeom>
              <a:avLst/>
              <a:gdLst>
                <a:gd name="T0" fmla="*/ 17 w 17"/>
                <a:gd name="T1" fmla="*/ 330 h 339"/>
                <a:gd name="T2" fmla="*/ 17 w 17"/>
                <a:gd name="T3" fmla="*/ 9 h 339"/>
                <a:gd name="T4" fmla="*/ 8 w 17"/>
                <a:gd name="T5" fmla="*/ 0 h 339"/>
                <a:gd name="T6" fmla="*/ 8 w 17"/>
                <a:gd name="T7" fmla="*/ 0 h 339"/>
                <a:gd name="T8" fmla="*/ 0 w 17"/>
                <a:gd name="T9" fmla="*/ 9 h 339"/>
                <a:gd name="T10" fmla="*/ 0 w 17"/>
                <a:gd name="T11" fmla="*/ 330 h 339"/>
                <a:gd name="T12" fmla="*/ 8 w 17"/>
                <a:gd name="T13" fmla="*/ 339 h 339"/>
                <a:gd name="T14" fmla="*/ 8 w 17"/>
                <a:gd name="T15" fmla="*/ 339 h 339"/>
                <a:gd name="T16" fmla="*/ 17 w 17"/>
                <a:gd name="T17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9">
                  <a:moveTo>
                    <a:pt x="17" y="330"/>
                  </a:move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330"/>
                  </a:lnTo>
                  <a:cubicBezTo>
                    <a:pt x="0" y="335"/>
                    <a:pt x="4" y="339"/>
                    <a:pt x="8" y="339"/>
                  </a:cubicBezTo>
                  <a:lnTo>
                    <a:pt x="8" y="339"/>
                  </a:lnTo>
                  <a:cubicBezTo>
                    <a:pt x="13" y="339"/>
                    <a:pt x="17" y="335"/>
                    <a:pt x="17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A7E718-5537-4762-95C1-ADC80B52D6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01964" y="1341437"/>
            <a:ext cx="1433513" cy="2087563"/>
          </a:xfrm>
          <a:custGeom>
            <a:avLst/>
            <a:gdLst>
              <a:gd name="connsiteX0" fmla="*/ 0 w 1433513"/>
              <a:gd name="connsiteY0" fmla="*/ 0 h 2087563"/>
              <a:gd name="connsiteX1" fmla="*/ 1433513 w 1433513"/>
              <a:gd name="connsiteY1" fmla="*/ 0 h 2087563"/>
              <a:gd name="connsiteX2" fmla="*/ 1433513 w 1433513"/>
              <a:gd name="connsiteY2" fmla="*/ 2087563 h 2087563"/>
              <a:gd name="connsiteX3" fmla="*/ 0 w 1433513"/>
              <a:gd name="connsiteY3" fmla="*/ 2087563 h 20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513" h="2087563">
                <a:moveTo>
                  <a:pt x="0" y="0"/>
                </a:moveTo>
                <a:lnTo>
                  <a:pt x="1433513" y="0"/>
                </a:lnTo>
                <a:lnTo>
                  <a:pt x="1433513" y="2087563"/>
                </a:lnTo>
                <a:lnTo>
                  <a:pt x="0" y="2087563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A60857A-3A1E-4C58-9294-2C7011A0DE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12657" y="1684440"/>
            <a:ext cx="2272795" cy="1630363"/>
          </a:xfrm>
          <a:custGeom>
            <a:avLst/>
            <a:gdLst>
              <a:gd name="connsiteX0" fmla="*/ 0 w 2272795"/>
              <a:gd name="connsiteY0" fmla="*/ 0 h 1630363"/>
              <a:gd name="connsiteX1" fmla="*/ 2272795 w 2272795"/>
              <a:gd name="connsiteY1" fmla="*/ 0 h 1630363"/>
              <a:gd name="connsiteX2" fmla="*/ 2272795 w 2272795"/>
              <a:gd name="connsiteY2" fmla="*/ 1630363 h 1630363"/>
              <a:gd name="connsiteX3" fmla="*/ 0 w 2272795"/>
              <a:gd name="connsiteY3" fmla="*/ 1630363 h 163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95" h="1630363">
                <a:moveTo>
                  <a:pt x="0" y="0"/>
                </a:moveTo>
                <a:lnTo>
                  <a:pt x="2272795" y="0"/>
                </a:lnTo>
                <a:lnTo>
                  <a:pt x="2272795" y="1630363"/>
                </a:lnTo>
                <a:lnTo>
                  <a:pt x="0" y="1630363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7586A51-6E34-4B57-ACBC-661F4E48F1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99025" y="3182937"/>
            <a:ext cx="3350030" cy="2311400"/>
          </a:xfrm>
          <a:custGeom>
            <a:avLst/>
            <a:gdLst>
              <a:gd name="connsiteX0" fmla="*/ 0 w 3350030"/>
              <a:gd name="connsiteY0" fmla="*/ 0 h 2311400"/>
              <a:gd name="connsiteX1" fmla="*/ 3350030 w 3350030"/>
              <a:gd name="connsiteY1" fmla="*/ 0 h 2311400"/>
              <a:gd name="connsiteX2" fmla="*/ 3350030 w 3350030"/>
              <a:gd name="connsiteY2" fmla="*/ 2311400 h 2311400"/>
              <a:gd name="connsiteX3" fmla="*/ 0 w 3350030"/>
              <a:gd name="connsiteY3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0030" h="2311400">
                <a:moveTo>
                  <a:pt x="0" y="0"/>
                </a:moveTo>
                <a:lnTo>
                  <a:pt x="3350030" y="0"/>
                </a:lnTo>
                <a:lnTo>
                  <a:pt x="3350030" y="2311400"/>
                </a:lnTo>
                <a:lnTo>
                  <a:pt x="0" y="231140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4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id="{465D12B3-445C-49A8-894B-7F01B0A999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65980" y="5715153"/>
            <a:ext cx="146050" cy="147638"/>
          </a:xfrm>
          <a:prstGeom prst="rect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17E96-820C-4DC4-A8B0-4A05FF243DA8}"/>
              </a:ext>
            </a:extLst>
          </p:cNvPr>
          <p:cNvSpPr txBox="1"/>
          <p:nvPr userDrawn="1"/>
        </p:nvSpPr>
        <p:spPr>
          <a:xfrm>
            <a:off x="4468972" y="3785278"/>
            <a:ext cx="248466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3600" b="1" spc="-300" dirty="0">
                <a:ln w="6350">
                  <a:solidFill>
                    <a:srgbClr val="D0D0D0">
                      <a:alpha val="50000"/>
                    </a:srgbClr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6D417-4158-4157-A532-16BF903E1439}"/>
              </a:ext>
            </a:extLst>
          </p:cNvPr>
          <p:cNvSpPr txBox="1"/>
          <p:nvPr userDrawn="1"/>
        </p:nvSpPr>
        <p:spPr>
          <a:xfrm>
            <a:off x="10808459" y="1157480"/>
            <a:ext cx="150682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b="1" spc="-300" dirty="0">
                <a:ln w="12700">
                  <a:noFill/>
                </a:ln>
                <a:solidFill>
                  <a:srgbClr val="F4F2F3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60B5FF-5FC6-47EB-B767-EC7234A40C1F}"/>
              </a:ext>
            </a:extLst>
          </p:cNvPr>
          <p:cNvGrpSpPr/>
          <p:nvPr userDrawn="1"/>
        </p:nvGrpSpPr>
        <p:grpSpPr>
          <a:xfrm>
            <a:off x="5031406" y="910604"/>
            <a:ext cx="284163" cy="690562"/>
            <a:chOff x="7089622" y="910604"/>
            <a:chExt cx="284163" cy="690562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DC459C5-B877-4D05-9221-D71BE7D603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9622" y="910604"/>
              <a:ext cx="284163" cy="284163"/>
            </a:xfrm>
            <a:prstGeom prst="frame">
              <a:avLst/>
            </a:pr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ABAE42B-BBE7-4D83-AF0A-70ED92D3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9622" y="1317003"/>
              <a:ext cx="284163" cy="284163"/>
            </a:xfrm>
            <a:custGeom>
              <a:avLst/>
              <a:gdLst>
                <a:gd name="T0" fmla="*/ 329 w 658"/>
                <a:gd name="T1" fmla="*/ 0 h 659"/>
                <a:gd name="T2" fmla="*/ 561 w 658"/>
                <a:gd name="T3" fmla="*/ 97 h 659"/>
                <a:gd name="T4" fmla="*/ 658 w 658"/>
                <a:gd name="T5" fmla="*/ 330 h 659"/>
                <a:gd name="T6" fmla="*/ 561 w 658"/>
                <a:gd name="T7" fmla="*/ 562 h 659"/>
                <a:gd name="T8" fmla="*/ 329 w 658"/>
                <a:gd name="T9" fmla="*/ 659 h 659"/>
                <a:gd name="T10" fmla="*/ 96 w 658"/>
                <a:gd name="T11" fmla="*/ 562 h 659"/>
                <a:gd name="T12" fmla="*/ 0 w 658"/>
                <a:gd name="T13" fmla="*/ 330 h 659"/>
                <a:gd name="T14" fmla="*/ 96 w 658"/>
                <a:gd name="T15" fmla="*/ 97 h 659"/>
                <a:gd name="T16" fmla="*/ 329 w 658"/>
                <a:gd name="T17" fmla="*/ 0 h 659"/>
                <a:gd name="T18" fmla="*/ 508 w 658"/>
                <a:gd name="T19" fmla="*/ 151 h 659"/>
                <a:gd name="T20" fmla="*/ 329 w 658"/>
                <a:gd name="T21" fmla="*/ 77 h 659"/>
                <a:gd name="T22" fmla="*/ 150 w 658"/>
                <a:gd name="T23" fmla="*/ 151 h 659"/>
                <a:gd name="T24" fmla="*/ 76 w 658"/>
                <a:gd name="T25" fmla="*/ 330 h 659"/>
                <a:gd name="T26" fmla="*/ 150 w 658"/>
                <a:gd name="T27" fmla="*/ 508 h 659"/>
                <a:gd name="T28" fmla="*/ 329 w 658"/>
                <a:gd name="T29" fmla="*/ 583 h 659"/>
                <a:gd name="T30" fmla="*/ 508 w 658"/>
                <a:gd name="T31" fmla="*/ 508 h 659"/>
                <a:gd name="T32" fmla="*/ 582 w 658"/>
                <a:gd name="T33" fmla="*/ 330 h 659"/>
                <a:gd name="T34" fmla="*/ 508 w 658"/>
                <a:gd name="T35" fmla="*/ 15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8" h="659">
                  <a:moveTo>
                    <a:pt x="329" y="0"/>
                  </a:moveTo>
                  <a:cubicBezTo>
                    <a:pt x="420" y="0"/>
                    <a:pt x="502" y="37"/>
                    <a:pt x="561" y="97"/>
                  </a:cubicBezTo>
                  <a:cubicBezTo>
                    <a:pt x="621" y="156"/>
                    <a:pt x="658" y="239"/>
                    <a:pt x="658" y="330"/>
                  </a:cubicBezTo>
                  <a:cubicBezTo>
                    <a:pt x="658" y="420"/>
                    <a:pt x="621" y="503"/>
                    <a:pt x="561" y="562"/>
                  </a:cubicBezTo>
                  <a:cubicBezTo>
                    <a:pt x="502" y="622"/>
                    <a:pt x="420" y="659"/>
                    <a:pt x="329" y="659"/>
                  </a:cubicBezTo>
                  <a:cubicBezTo>
                    <a:pt x="238" y="659"/>
                    <a:pt x="155" y="622"/>
                    <a:pt x="96" y="562"/>
                  </a:cubicBezTo>
                  <a:cubicBezTo>
                    <a:pt x="36" y="503"/>
                    <a:pt x="0" y="420"/>
                    <a:pt x="0" y="330"/>
                  </a:cubicBezTo>
                  <a:cubicBezTo>
                    <a:pt x="0" y="239"/>
                    <a:pt x="36" y="156"/>
                    <a:pt x="96" y="97"/>
                  </a:cubicBezTo>
                  <a:cubicBezTo>
                    <a:pt x="155" y="37"/>
                    <a:pt x="238" y="0"/>
                    <a:pt x="329" y="0"/>
                  </a:cubicBezTo>
                  <a:close/>
                  <a:moveTo>
                    <a:pt x="508" y="151"/>
                  </a:moveTo>
                  <a:cubicBezTo>
                    <a:pt x="462" y="105"/>
                    <a:pt x="399" y="77"/>
                    <a:pt x="329" y="77"/>
                  </a:cubicBezTo>
                  <a:cubicBezTo>
                    <a:pt x="259" y="77"/>
                    <a:pt x="196" y="105"/>
                    <a:pt x="150" y="151"/>
                  </a:cubicBezTo>
                  <a:cubicBezTo>
                    <a:pt x="104" y="196"/>
                    <a:pt x="76" y="260"/>
                    <a:pt x="76" y="330"/>
                  </a:cubicBezTo>
                  <a:cubicBezTo>
                    <a:pt x="76" y="399"/>
                    <a:pt x="104" y="463"/>
                    <a:pt x="150" y="508"/>
                  </a:cubicBezTo>
                  <a:cubicBezTo>
                    <a:pt x="196" y="554"/>
                    <a:pt x="259" y="583"/>
                    <a:pt x="329" y="583"/>
                  </a:cubicBezTo>
                  <a:cubicBezTo>
                    <a:pt x="399" y="583"/>
                    <a:pt x="462" y="554"/>
                    <a:pt x="508" y="508"/>
                  </a:cubicBezTo>
                  <a:cubicBezTo>
                    <a:pt x="553" y="463"/>
                    <a:pt x="582" y="399"/>
                    <a:pt x="582" y="330"/>
                  </a:cubicBezTo>
                  <a:cubicBezTo>
                    <a:pt x="582" y="260"/>
                    <a:pt x="553" y="196"/>
                    <a:pt x="508" y="151"/>
                  </a:cubicBezTo>
                  <a:close/>
                </a:path>
              </a:pathLst>
            </a:custGeom>
            <a:solidFill>
              <a:srgbClr val="EF00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5B5F70-FD9A-4D43-9CAE-27A6041E7AA9}"/>
                </a:ext>
              </a:extLst>
            </p:cNvPr>
            <p:cNvSpPr/>
            <p:nvPr/>
          </p:nvSpPr>
          <p:spPr>
            <a:xfrm>
              <a:off x="7134175" y="1405223"/>
              <a:ext cx="203201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EF004E"/>
                  </a:solidFill>
                  <a:latin typeface="Montserrat ExtraBold" panose="00000900000000000000" pitchFamily="50" charset="0"/>
                  <a:cs typeface="Poppins" panose="00000500000000000000" pitchFamily="2" charset="0"/>
                </a:rPr>
                <a:t>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4F6C00-3897-4D2E-A8DE-E68447C4D258}"/>
                </a:ext>
              </a:extLst>
            </p:cNvPr>
            <p:cNvSpPr/>
            <p:nvPr/>
          </p:nvSpPr>
          <p:spPr>
            <a:xfrm>
              <a:off x="7134175" y="998824"/>
              <a:ext cx="203201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D0D0D0"/>
                  </a:solidFill>
                  <a:latin typeface="Montserrat ExtraBold" panose="00000900000000000000" pitchFamily="50" charset="0"/>
                  <a:cs typeface="Poppins" panose="00000500000000000000" pitchFamily="2" charset="0"/>
                </a:rPr>
                <a:t>F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85577-DF07-4D60-A3CE-4AB2AB49FD94}"/>
              </a:ext>
            </a:extLst>
          </p:cNvPr>
          <p:cNvSpPr/>
          <p:nvPr userDrawn="1"/>
        </p:nvSpPr>
        <p:spPr>
          <a:xfrm flipV="1">
            <a:off x="1572576" y="4912731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D6F503F-0AB7-437F-BF99-0B22EFC392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65159" y="910604"/>
            <a:ext cx="4866777" cy="5947396"/>
          </a:xfrm>
          <a:custGeom>
            <a:avLst/>
            <a:gdLst>
              <a:gd name="connsiteX0" fmla="*/ 0 w 4866777"/>
              <a:gd name="connsiteY0" fmla="*/ 0 h 5947396"/>
              <a:gd name="connsiteX1" fmla="*/ 4866777 w 4866777"/>
              <a:gd name="connsiteY1" fmla="*/ 0 h 5947396"/>
              <a:gd name="connsiteX2" fmla="*/ 4866777 w 4866777"/>
              <a:gd name="connsiteY2" fmla="*/ 5947396 h 5947396"/>
              <a:gd name="connsiteX3" fmla="*/ 0 w 4866777"/>
              <a:gd name="connsiteY3" fmla="*/ 5947396 h 594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6777" h="5947396">
                <a:moveTo>
                  <a:pt x="0" y="0"/>
                </a:moveTo>
                <a:lnTo>
                  <a:pt x="4866777" y="0"/>
                </a:lnTo>
                <a:lnTo>
                  <a:pt x="4866777" y="5947396"/>
                </a:lnTo>
                <a:lnTo>
                  <a:pt x="0" y="5947396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1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9F17F44D-4608-4C68-91DF-B264A6A234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41128" y="2459294"/>
            <a:ext cx="1339709" cy="1339709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6252D6C-4310-4105-A66F-EABC30E2FB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84650" y="1200869"/>
            <a:ext cx="379413" cy="379413"/>
          </a:xfrm>
          <a:prstGeom prst="ellipse">
            <a:avLst/>
          </a:pr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ECD001-5B24-46ED-BAA8-464464FD1FB7}"/>
              </a:ext>
            </a:extLst>
          </p:cNvPr>
          <p:cNvCxnSpPr>
            <a:cxnSpLocks/>
          </p:cNvCxnSpPr>
          <p:nvPr userDrawn="1"/>
        </p:nvCxnSpPr>
        <p:spPr>
          <a:xfrm flipH="1">
            <a:off x="7654330" y="927100"/>
            <a:ext cx="1196496" cy="1196492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8C7E29-F91C-4493-B669-4EB30844CA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847306" y="5441218"/>
            <a:ext cx="489396" cy="489396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2E31ACE-6B6F-4F09-86A6-6CDD6D9139D9}"/>
              </a:ext>
            </a:extLst>
          </p:cNvPr>
          <p:cNvSpPr/>
          <p:nvPr userDrawn="1"/>
        </p:nvSpPr>
        <p:spPr>
          <a:xfrm>
            <a:off x="8444829" y="5441218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3AE62-B26D-4916-AC3F-83D7FB00E8E1}"/>
              </a:ext>
            </a:extLst>
          </p:cNvPr>
          <p:cNvSpPr/>
          <p:nvPr userDrawn="1"/>
        </p:nvSpPr>
        <p:spPr>
          <a:xfrm flipV="1">
            <a:off x="2633991" y="4198228"/>
            <a:ext cx="154156" cy="154156"/>
          </a:xfrm>
          <a:prstGeom prst="rect">
            <a:avLst/>
          </a:prstGeom>
          <a:noFill/>
          <a:ln w="19050">
            <a:solidFill>
              <a:srgbClr val="F4F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873B7F-EFE9-464E-86BA-6ED0D10DE77A}"/>
              </a:ext>
            </a:extLst>
          </p:cNvPr>
          <p:cNvGrpSpPr/>
          <p:nvPr userDrawn="1"/>
        </p:nvGrpSpPr>
        <p:grpSpPr>
          <a:xfrm>
            <a:off x="9449656" y="3620389"/>
            <a:ext cx="456791" cy="464321"/>
            <a:chOff x="3688488" y="6160570"/>
            <a:chExt cx="456791" cy="464321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7DC3372-854A-4614-A20F-F58C8680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783" y="6160570"/>
              <a:ext cx="10039" cy="464319"/>
            </a:xfrm>
            <a:custGeom>
              <a:avLst/>
              <a:gdLst>
                <a:gd name="T0" fmla="*/ 0 w 17"/>
                <a:gd name="T1" fmla="*/ 9 h 801"/>
                <a:gd name="T2" fmla="*/ 0 w 17"/>
                <a:gd name="T3" fmla="*/ 792 h 801"/>
                <a:gd name="T4" fmla="*/ 8 w 17"/>
                <a:gd name="T5" fmla="*/ 801 h 801"/>
                <a:gd name="T6" fmla="*/ 8 w 17"/>
                <a:gd name="T7" fmla="*/ 801 h 801"/>
                <a:gd name="T8" fmla="*/ 17 w 17"/>
                <a:gd name="T9" fmla="*/ 792 h 801"/>
                <a:gd name="T10" fmla="*/ 17 w 17"/>
                <a:gd name="T11" fmla="*/ 9 h 801"/>
                <a:gd name="T12" fmla="*/ 8 w 17"/>
                <a:gd name="T13" fmla="*/ 0 h 801"/>
                <a:gd name="T14" fmla="*/ 8 w 17"/>
                <a:gd name="T15" fmla="*/ 0 h 801"/>
                <a:gd name="T16" fmla="*/ 0 w 17"/>
                <a:gd name="T17" fmla="*/ 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01">
                  <a:moveTo>
                    <a:pt x="0" y="9"/>
                  </a:moveTo>
                  <a:lnTo>
                    <a:pt x="0" y="792"/>
                  </a:lnTo>
                  <a:cubicBezTo>
                    <a:pt x="0" y="797"/>
                    <a:pt x="4" y="801"/>
                    <a:pt x="8" y="801"/>
                  </a:cubicBezTo>
                  <a:lnTo>
                    <a:pt x="8" y="801"/>
                  </a:lnTo>
                  <a:cubicBezTo>
                    <a:pt x="13" y="801"/>
                    <a:pt x="17" y="797"/>
                    <a:pt x="17" y="792"/>
                  </a:cubicBez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C2EA23E-9807-47A8-924C-354E0AF13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863" y="6160570"/>
              <a:ext cx="10039" cy="464319"/>
            </a:xfrm>
            <a:custGeom>
              <a:avLst/>
              <a:gdLst>
                <a:gd name="T0" fmla="*/ 0 w 17"/>
                <a:gd name="T1" fmla="*/ 9 h 801"/>
                <a:gd name="T2" fmla="*/ 0 w 17"/>
                <a:gd name="T3" fmla="*/ 792 h 801"/>
                <a:gd name="T4" fmla="*/ 9 w 17"/>
                <a:gd name="T5" fmla="*/ 801 h 801"/>
                <a:gd name="T6" fmla="*/ 9 w 17"/>
                <a:gd name="T7" fmla="*/ 801 h 801"/>
                <a:gd name="T8" fmla="*/ 17 w 17"/>
                <a:gd name="T9" fmla="*/ 792 h 801"/>
                <a:gd name="T10" fmla="*/ 17 w 17"/>
                <a:gd name="T11" fmla="*/ 9 h 801"/>
                <a:gd name="T12" fmla="*/ 9 w 17"/>
                <a:gd name="T13" fmla="*/ 0 h 801"/>
                <a:gd name="T14" fmla="*/ 9 w 17"/>
                <a:gd name="T15" fmla="*/ 0 h 801"/>
                <a:gd name="T16" fmla="*/ 0 w 17"/>
                <a:gd name="T17" fmla="*/ 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01">
                  <a:moveTo>
                    <a:pt x="0" y="9"/>
                  </a:moveTo>
                  <a:lnTo>
                    <a:pt x="0" y="792"/>
                  </a:lnTo>
                  <a:cubicBezTo>
                    <a:pt x="0" y="797"/>
                    <a:pt x="4" y="801"/>
                    <a:pt x="9" y="801"/>
                  </a:cubicBezTo>
                  <a:lnTo>
                    <a:pt x="9" y="801"/>
                  </a:lnTo>
                  <a:cubicBezTo>
                    <a:pt x="13" y="801"/>
                    <a:pt x="17" y="797"/>
                    <a:pt x="17" y="792"/>
                  </a:cubicBezTo>
                  <a:lnTo>
                    <a:pt x="17" y="9"/>
                  </a:lnTo>
                  <a:cubicBezTo>
                    <a:pt x="17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5F37C6E-42B3-4940-A1E9-1529C5249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44" y="6160572"/>
              <a:ext cx="10039" cy="464319"/>
            </a:xfrm>
            <a:custGeom>
              <a:avLst/>
              <a:gdLst>
                <a:gd name="T0" fmla="*/ 0 w 18"/>
                <a:gd name="T1" fmla="*/ 9 h 801"/>
                <a:gd name="T2" fmla="*/ 0 w 18"/>
                <a:gd name="T3" fmla="*/ 792 h 801"/>
                <a:gd name="T4" fmla="*/ 9 w 18"/>
                <a:gd name="T5" fmla="*/ 801 h 801"/>
                <a:gd name="T6" fmla="*/ 9 w 18"/>
                <a:gd name="T7" fmla="*/ 801 h 801"/>
                <a:gd name="T8" fmla="*/ 18 w 18"/>
                <a:gd name="T9" fmla="*/ 792 h 801"/>
                <a:gd name="T10" fmla="*/ 18 w 18"/>
                <a:gd name="T11" fmla="*/ 9 h 801"/>
                <a:gd name="T12" fmla="*/ 9 w 18"/>
                <a:gd name="T13" fmla="*/ 0 h 801"/>
                <a:gd name="T14" fmla="*/ 9 w 18"/>
                <a:gd name="T15" fmla="*/ 0 h 801"/>
                <a:gd name="T16" fmla="*/ 0 w 18"/>
                <a:gd name="T17" fmla="*/ 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01">
                  <a:moveTo>
                    <a:pt x="0" y="9"/>
                  </a:moveTo>
                  <a:lnTo>
                    <a:pt x="0" y="792"/>
                  </a:lnTo>
                  <a:cubicBezTo>
                    <a:pt x="0" y="797"/>
                    <a:pt x="4" y="801"/>
                    <a:pt x="9" y="801"/>
                  </a:cubicBezTo>
                  <a:lnTo>
                    <a:pt x="9" y="801"/>
                  </a:lnTo>
                  <a:cubicBezTo>
                    <a:pt x="14" y="801"/>
                    <a:pt x="18" y="797"/>
                    <a:pt x="18" y="792"/>
                  </a:cubicBezTo>
                  <a:lnTo>
                    <a:pt x="18" y="9"/>
                  </a:lnTo>
                  <a:cubicBezTo>
                    <a:pt x="18" y="4"/>
                    <a:pt x="14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2D48D38-AEDC-4C41-9506-00A2BB572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488" y="6235867"/>
              <a:ext cx="456791" cy="10039"/>
            </a:xfrm>
            <a:custGeom>
              <a:avLst/>
              <a:gdLst>
                <a:gd name="T0" fmla="*/ 792 w 801"/>
                <a:gd name="T1" fmla="*/ 0 h 17"/>
                <a:gd name="T2" fmla="*/ 9 w 801"/>
                <a:gd name="T3" fmla="*/ 0 h 17"/>
                <a:gd name="T4" fmla="*/ 0 w 801"/>
                <a:gd name="T5" fmla="*/ 8 h 17"/>
                <a:gd name="T6" fmla="*/ 0 w 801"/>
                <a:gd name="T7" fmla="*/ 8 h 17"/>
                <a:gd name="T8" fmla="*/ 9 w 801"/>
                <a:gd name="T9" fmla="*/ 17 h 17"/>
                <a:gd name="T10" fmla="*/ 792 w 801"/>
                <a:gd name="T11" fmla="*/ 17 h 17"/>
                <a:gd name="T12" fmla="*/ 801 w 801"/>
                <a:gd name="T13" fmla="*/ 8 h 17"/>
                <a:gd name="T14" fmla="*/ 801 w 801"/>
                <a:gd name="T15" fmla="*/ 8 h 17"/>
                <a:gd name="T16" fmla="*/ 792 w 801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17">
                  <a:moveTo>
                    <a:pt x="792" y="0"/>
                  </a:moveTo>
                  <a:lnTo>
                    <a:pt x="9" y="0"/>
                  </a:lnTo>
                  <a:cubicBezTo>
                    <a:pt x="4" y="0"/>
                    <a:pt x="0" y="3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792" y="17"/>
                  </a:lnTo>
                  <a:cubicBezTo>
                    <a:pt x="797" y="17"/>
                    <a:pt x="801" y="13"/>
                    <a:pt x="801" y="8"/>
                  </a:cubicBezTo>
                  <a:lnTo>
                    <a:pt x="801" y="8"/>
                  </a:lnTo>
                  <a:cubicBezTo>
                    <a:pt x="801" y="3"/>
                    <a:pt x="797" y="0"/>
                    <a:pt x="7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F70C21B-DCD9-4DFD-9ED3-D68E358DD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488" y="6388968"/>
              <a:ext cx="456791" cy="7530"/>
            </a:xfrm>
            <a:custGeom>
              <a:avLst/>
              <a:gdLst>
                <a:gd name="T0" fmla="*/ 792 w 801"/>
                <a:gd name="T1" fmla="*/ 0 h 17"/>
                <a:gd name="T2" fmla="*/ 9 w 801"/>
                <a:gd name="T3" fmla="*/ 0 h 17"/>
                <a:gd name="T4" fmla="*/ 0 w 801"/>
                <a:gd name="T5" fmla="*/ 9 h 17"/>
                <a:gd name="T6" fmla="*/ 0 w 801"/>
                <a:gd name="T7" fmla="*/ 9 h 17"/>
                <a:gd name="T8" fmla="*/ 9 w 801"/>
                <a:gd name="T9" fmla="*/ 17 h 17"/>
                <a:gd name="T10" fmla="*/ 792 w 801"/>
                <a:gd name="T11" fmla="*/ 17 h 17"/>
                <a:gd name="T12" fmla="*/ 801 w 801"/>
                <a:gd name="T13" fmla="*/ 9 h 17"/>
                <a:gd name="T14" fmla="*/ 801 w 801"/>
                <a:gd name="T15" fmla="*/ 9 h 17"/>
                <a:gd name="T16" fmla="*/ 792 w 801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17">
                  <a:moveTo>
                    <a:pt x="792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9" y="17"/>
                  </a:cubicBezTo>
                  <a:lnTo>
                    <a:pt x="792" y="17"/>
                  </a:lnTo>
                  <a:cubicBezTo>
                    <a:pt x="797" y="17"/>
                    <a:pt x="801" y="13"/>
                    <a:pt x="801" y="9"/>
                  </a:cubicBezTo>
                  <a:lnTo>
                    <a:pt x="801" y="9"/>
                  </a:lnTo>
                  <a:cubicBezTo>
                    <a:pt x="801" y="4"/>
                    <a:pt x="797" y="0"/>
                    <a:pt x="7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89AD90-8E5F-4FCB-A62F-5A847A225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488" y="6539531"/>
              <a:ext cx="456791" cy="10039"/>
            </a:xfrm>
            <a:custGeom>
              <a:avLst/>
              <a:gdLst>
                <a:gd name="T0" fmla="*/ 792 w 801"/>
                <a:gd name="T1" fmla="*/ 0 h 18"/>
                <a:gd name="T2" fmla="*/ 9 w 801"/>
                <a:gd name="T3" fmla="*/ 0 h 18"/>
                <a:gd name="T4" fmla="*/ 0 w 801"/>
                <a:gd name="T5" fmla="*/ 9 h 18"/>
                <a:gd name="T6" fmla="*/ 0 w 801"/>
                <a:gd name="T7" fmla="*/ 9 h 18"/>
                <a:gd name="T8" fmla="*/ 9 w 801"/>
                <a:gd name="T9" fmla="*/ 18 h 18"/>
                <a:gd name="T10" fmla="*/ 792 w 801"/>
                <a:gd name="T11" fmla="*/ 18 h 18"/>
                <a:gd name="T12" fmla="*/ 801 w 801"/>
                <a:gd name="T13" fmla="*/ 9 h 18"/>
                <a:gd name="T14" fmla="*/ 801 w 801"/>
                <a:gd name="T15" fmla="*/ 9 h 18"/>
                <a:gd name="T16" fmla="*/ 792 w 80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18">
                  <a:moveTo>
                    <a:pt x="792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4"/>
                    <a:pt x="4" y="18"/>
                    <a:pt x="9" y="18"/>
                  </a:cubicBezTo>
                  <a:lnTo>
                    <a:pt x="792" y="18"/>
                  </a:lnTo>
                  <a:cubicBezTo>
                    <a:pt x="797" y="18"/>
                    <a:pt x="801" y="14"/>
                    <a:pt x="801" y="9"/>
                  </a:cubicBezTo>
                  <a:lnTo>
                    <a:pt x="801" y="9"/>
                  </a:lnTo>
                  <a:cubicBezTo>
                    <a:pt x="801" y="4"/>
                    <a:pt x="797" y="0"/>
                    <a:pt x="7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543A5-618E-4EFB-B3EF-FE9D5B83236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55283" y="5031811"/>
            <a:ext cx="550358" cy="550357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80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6BBBC4-B95D-4DA2-A4A0-301A3C1FDB84}"/>
              </a:ext>
            </a:extLst>
          </p:cNvPr>
          <p:cNvGrpSpPr/>
          <p:nvPr userDrawn="1"/>
        </p:nvGrpSpPr>
        <p:grpSpPr>
          <a:xfrm>
            <a:off x="8033567" y="3636827"/>
            <a:ext cx="1063194" cy="1063299"/>
            <a:chOff x="5945197" y="2994326"/>
            <a:chExt cx="295276" cy="295305"/>
          </a:xfrm>
          <a:solidFill>
            <a:srgbClr val="D0D0D0">
              <a:alpha val="60000"/>
            </a:srgbClr>
          </a:solidFill>
        </p:grpSpPr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8744ACBD-EE7F-4FF8-8922-248C5356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2994326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CF7A9C82-BDFF-405D-9770-CFC9690F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2C75C125-B44D-4E3C-91D7-C344D9716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10B3145B-143D-4E79-8A61-A6D8005B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A03D3271-3366-4951-97C6-8D9CA1B02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5365176D-9093-4545-9D56-5AFF86E82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FEB76269-E545-4757-A241-8947C9CF7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3577AA64-51E3-43F9-9032-FDBFA7C98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6887C84E-7787-496D-89B2-BFC27ED2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D03AE1FD-6218-4BD7-90D5-566C055D4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75679E7D-3050-49F2-9BAD-93EA89819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10" y="3278517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28EA347-C5BF-4E6B-A22B-5774225F7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2994326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E9C7BE35-399B-4D96-90BD-7F4BFE7D1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495F13C0-3D09-4ED3-8F0A-911790DC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58745F42-DBAC-441F-B5B0-8E135AB5A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4B14F14E-EDA3-42F0-820E-C34BFF98A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5B867F17-3BB9-4DAB-9A2C-AA35EAE9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0DFE194C-6C7A-4776-AA76-FAF396681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DF2D3FF4-B9CF-40B4-9315-81B06BBD9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562C0261-F358-4F95-8507-A956A41C3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925A017F-D57D-4665-99D3-EAB5CDE26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3C4B6CBF-C2BB-40BD-A601-A0BEA6974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485" y="3278517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0497CEA5-6763-4EC5-977C-FF6F1A0D9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2994326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592061A1-3AFF-4F29-9F47-B6B6C66AF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6C0BA1BF-A1D0-44CC-B27F-5022D3092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30">
              <a:extLst>
                <a:ext uri="{FF2B5EF4-FFF2-40B4-BE49-F238E27FC236}">
                  <a16:creationId xmlns:a16="http://schemas.microsoft.com/office/drawing/2014/main" id="{D838FA68-AE9A-4E1C-81B6-4EF68B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0BDE6A91-D175-4547-A984-3E878B4FF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3C9479B3-7CF0-4F83-BC38-361BC7734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A8E180D4-954C-4290-B1C4-28C08E068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6CB521BF-04C7-4BD0-8FEC-ACC439F01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5">
              <a:extLst>
                <a:ext uri="{FF2B5EF4-FFF2-40B4-BE49-F238E27FC236}">
                  <a16:creationId xmlns:a16="http://schemas.microsoft.com/office/drawing/2014/main" id="{3FA65C88-A9C1-488C-9374-2F3B06789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62279AEB-207B-42C6-8267-E8BDEAB5B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id="{E0687147-56B1-43E6-B225-3D2ED2874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60" y="3278517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8">
              <a:extLst>
                <a:ext uri="{FF2B5EF4-FFF2-40B4-BE49-F238E27FC236}">
                  <a16:creationId xmlns:a16="http://schemas.microsoft.com/office/drawing/2014/main" id="{C171CEE0-4E45-4257-952D-61A8C36C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id="{382EB2C4-3DC2-4710-9216-9B8A3F1C2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40">
              <a:extLst>
                <a:ext uri="{FF2B5EF4-FFF2-40B4-BE49-F238E27FC236}">
                  <a16:creationId xmlns:a16="http://schemas.microsoft.com/office/drawing/2014/main" id="{312D76F8-1606-4C54-90F0-E4920D0EB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41">
              <a:extLst>
                <a:ext uri="{FF2B5EF4-FFF2-40B4-BE49-F238E27FC236}">
                  <a16:creationId xmlns:a16="http://schemas.microsoft.com/office/drawing/2014/main" id="{B2B05034-618D-465B-A150-7FA33C600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2">
              <a:extLst>
                <a:ext uri="{FF2B5EF4-FFF2-40B4-BE49-F238E27FC236}">
                  <a16:creationId xmlns:a16="http://schemas.microsoft.com/office/drawing/2014/main" id="{BA9C21A9-3A9D-4BE7-89DF-85BFF3882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3">
              <a:extLst>
                <a:ext uri="{FF2B5EF4-FFF2-40B4-BE49-F238E27FC236}">
                  <a16:creationId xmlns:a16="http://schemas.microsoft.com/office/drawing/2014/main" id="{45B8F2E9-6EB1-4837-AAF2-9EC956976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4">
              <a:extLst>
                <a:ext uri="{FF2B5EF4-FFF2-40B4-BE49-F238E27FC236}">
                  <a16:creationId xmlns:a16="http://schemas.microsoft.com/office/drawing/2014/main" id="{D7F33E6D-20F2-44EE-BA91-0B9E09053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5">
              <a:extLst>
                <a:ext uri="{FF2B5EF4-FFF2-40B4-BE49-F238E27FC236}">
                  <a16:creationId xmlns:a16="http://schemas.microsoft.com/office/drawing/2014/main" id="{87F08E9E-A326-40B7-B5C6-9864EFA2B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87B5F26A-47D2-48DB-AD56-82331A728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5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id="{9CC327A7-6248-4791-B7F0-C5F76F49B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8">
              <a:extLst>
                <a:ext uri="{FF2B5EF4-FFF2-40B4-BE49-F238E27FC236}">
                  <a16:creationId xmlns:a16="http://schemas.microsoft.com/office/drawing/2014/main" id="{A3CA14AA-319E-4E16-9238-68B7204C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9">
              <a:extLst>
                <a:ext uri="{FF2B5EF4-FFF2-40B4-BE49-F238E27FC236}">
                  <a16:creationId xmlns:a16="http://schemas.microsoft.com/office/drawing/2014/main" id="{EE909E52-8F9B-4359-874A-D25F6D537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50">
              <a:extLst>
                <a:ext uri="{FF2B5EF4-FFF2-40B4-BE49-F238E27FC236}">
                  <a16:creationId xmlns:a16="http://schemas.microsoft.com/office/drawing/2014/main" id="{BFC5073A-8F78-4373-B67A-E3A626D95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51">
              <a:extLst>
                <a:ext uri="{FF2B5EF4-FFF2-40B4-BE49-F238E27FC236}">
                  <a16:creationId xmlns:a16="http://schemas.microsoft.com/office/drawing/2014/main" id="{6F64B357-AD6E-41D1-A399-6DEA5D148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2">
              <a:extLst>
                <a:ext uri="{FF2B5EF4-FFF2-40B4-BE49-F238E27FC236}">
                  <a16:creationId xmlns:a16="http://schemas.microsoft.com/office/drawing/2014/main" id="{E93CE81F-8C7C-4A1F-B4DD-93C602F2E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3">
              <a:extLst>
                <a:ext uri="{FF2B5EF4-FFF2-40B4-BE49-F238E27FC236}">
                  <a16:creationId xmlns:a16="http://schemas.microsoft.com/office/drawing/2014/main" id="{A089CBD3-5B4F-47A4-8CA3-0B030C3BA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id="{3C22994D-5651-4C21-970B-112BE12FB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id="{A760B31A-EB42-4A4E-9646-CA2D5AFB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10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6">
              <a:extLst>
                <a:ext uri="{FF2B5EF4-FFF2-40B4-BE49-F238E27FC236}">
                  <a16:creationId xmlns:a16="http://schemas.microsoft.com/office/drawing/2014/main" id="{E5A720EC-4B85-4FF4-93EC-50DFCD20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7">
              <a:extLst>
                <a:ext uri="{FF2B5EF4-FFF2-40B4-BE49-F238E27FC236}">
                  <a16:creationId xmlns:a16="http://schemas.microsoft.com/office/drawing/2014/main" id="{48F20448-F3EF-4D74-B939-F1D6BDB81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8">
              <a:extLst>
                <a:ext uri="{FF2B5EF4-FFF2-40B4-BE49-F238E27FC236}">
                  <a16:creationId xmlns:a16="http://schemas.microsoft.com/office/drawing/2014/main" id="{F8FE0699-B44D-4418-BF95-B92B96DFD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id="{2AFA9CCE-93F8-483C-B81A-7CCEC9760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id="{1D274140-B6F5-4A1D-8433-9B50906C6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1">
              <a:extLst>
                <a:ext uri="{FF2B5EF4-FFF2-40B4-BE49-F238E27FC236}">
                  <a16:creationId xmlns:a16="http://schemas.microsoft.com/office/drawing/2014/main" id="{AD8227B1-D5F9-4377-ABBE-B88A335FA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2">
              <a:extLst>
                <a:ext uri="{FF2B5EF4-FFF2-40B4-BE49-F238E27FC236}">
                  <a16:creationId xmlns:a16="http://schemas.microsoft.com/office/drawing/2014/main" id="{72E4424D-EEDF-41D6-B661-02990FA4E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85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3">
              <a:extLst>
                <a:ext uri="{FF2B5EF4-FFF2-40B4-BE49-F238E27FC236}">
                  <a16:creationId xmlns:a16="http://schemas.microsoft.com/office/drawing/2014/main" id="{00D1616E-364D-42D0-945C-34741B895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0" y="3107050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4">
              <a:extLst>
                <a:ext uri="{FF2B5EF4-FFF2-40B4-BE49-F238E27FC236}">
                  <a16:creationId xmlns:a16="http://schemas.microsoft.com/office/drawing/2014/main" id="{A06BE7CB-9294-490D-8CEF-8295ADF3B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0" y="3135628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5">
              <a:extLst>
                <a:ext uri="{FF2B5EF4-FFF2-40B4-BE49-F238E27FC236}">
                  <a16:creationId xmlns:a16="http://schemas.microsoft.com/office/drawing/2014/main" id="{748DB3D0-1545-4821-A986-4775B365E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0" y="3164205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6">
              <a:extLst>
                <a:ext uri="{FF2B5EF4-FFF2-40B4-BE49-F238E27FC236}">
                  <a16:creationId xmlns:a16="http://schemas.microsoft.com/office/drawing/2014/main" id="{8D47D0B6-7C9F-45A0-B98C-A981C6191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97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7">
              <a:extLst>
                <a:ext uri="{FF2B5EF4-FFF2-40B4-BE49-F238E27FC236}">
                  <a16:creationId xmlns:a16="http://schemas.microsoft.com/office/drawing/2014/main" id="{C75655C7-5B59-4E38-9458-D1E8678F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97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8">
              <a:extLst>
                <a:ext uri="{FF2B5EF4-FFF2-40B4-BE49-F238E27FC236}">
                  <a16:creationId xmlns:a16="http://schemas.microsoft.com/office/drawing/2014/main" id="{52B74A85-3A77-4EE3-A93E-A1FCC69F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97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9">
              <a:extLst>
                <a:ext uri="{FF2B5EF4-FFF2-40B4-BE49-F238E27FC236}">
                  <a16:creationId xmlns:a16="http://schemas.microsoft.com/office/drawing/2014/main" id="{DBBE3CB6-7694-4E70-8D08-217342703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70">
              <a:extLst>
                <a:ext uri="{FF2B5EF4-FFF2-40B4-BE49-F238E27FC236}">
                  <a16:creationId xmlns:a16="http://schemas.microsoft.com/office/drawing/2014/main" id="{8CC1099E-D592-4927-B049-EC6D0C827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1">
              <a:extLst>
                <a:ext uri="{FF2B5EF4-FFF2-40B4-BE49-F238E27FC236}">
                  <a16:creationId xmlns:a16="http://schemas.microsoft.com/office/drawing/2014/main" id="{9727E853-C7A2-43A1-9D9C-DEDE3656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2">
              <a:extLst>
                <a:ext uri="{FF2B5EF4-FFF2-40B4-BE49-F238E27FC236}">
                  <a16:creationId xmlns:a16="http://schemas.microsoft.com/office/drawing/2014/main" id="{A77D56AC-4995-4F23-9232-A37332757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3">
              <a:extLst>
                <a:ext uri="{FF2B5EF4-FFF2-40B4-BE49-F238E27FC236}">
                  <a16:creationId xmlns:a16="http://schemas.microsoft.com/office/drawing/2014/main" id="{A17B9941-1B60-434F-9191-D5BB3B579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4">
              <a:extLst>
                <a:ext uri="{FF2B5EF4-FFF2-40B4-BE49-F238E27FC236}">
                  <a16:creationId xmlns:a16="http://schemas.microsoft.com/office/drawing/2014/main" id="{D32F2493-96DB-4D28-A970-0C695EF6E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5">
              <a:extLst>
                <a:ext uri="{FF2B5EF4-FFF2-40B4-BE49-F238E27FC236}">
                  <a16:creationId xmlns:a16="http://schemas.microsoft.com/office/drawing/2014/main" id="{0F446B51-D027-44EA-AA97-D455D8237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72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6">
              <a:extLst>
                <a:ext uri="{FF2B5EF4-FFF2-40B4-BE49-F238E27FC236}">
                  <a16:creationId xmlns:a16="http://schemas.microsoft.com/office/drawing/2014/main" id="{7902E43D-1B64-4EF8-B355-5B9ACCABC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021316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7">
              <a:extLst>
                <a:ext uri="{FF2B5EF4-FFF2-40B4-BE49-F238E27FC236}">
                  <a16:creationId xmlns:a16="http://schemas.microsoft.com/office/drawing/2014/main" id="{19D8BE4D-2F7B-4BAA-9F02-06ECDC305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051482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8">
              <a:extLst>
                <a:ext uri="{FF2B5EF4-FFF2-40B4-BE49-F238E27FC236}">
                  <a16:creationId xmlns:a16="http://schemas.microsoft.com/office/drawing/2014/main" id="{3485797E-D722-4BAA-B3AE-AF04E07A3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078472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9">
              <a:extLst>
                <a:ext uri="{FF2B5EF4-FFF2-40B4-BE49-F238E27FC236}">
                  <a16:creationId xmlns:a16="http://schemas.microsoft.com/office/drawing/2014/main" id="{ED27B356-0FF8-4B39-9D95-113E2E027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07050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80">
              <a:extLst>
                <a:ext uri="{FF2B5EF4-FFF2-40B4-BE49-F238E27FC236}">
                  <a16:creationId xmlns:a16="http://schemas.microsoft.com/office/drawing/2014/main" id="{9304CE7A-6567-40C6-A8E1-1BE5CA729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35628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81">
              <a:extLst>
                <a:ext uri="{FF2B5EF4-FFF2-40B4-BE49-F238E27FC236}">
                  <a16:creationId xmlns:a16="http://schemas.microsoft.com/office/drawing/2014/main" id="{D1C42624-67FA-4431-9CFD-D736C8170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64205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82">
              <a:extLst>
                <a:ext uri="{FF2B5EF4-FFF2-40B4-BE49-F238E27FC236}">
                  <a16:creationId xmlns:a16="http://schemas.microsoft.com/office/drawing/2014/main" id="{08C0FF7F-FEFB-452C-AB9B-8D7A279C9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192783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3">
              <a:extLst>
                <a:ext uri="{FF2B5EF4-FFF2-40B4-BE49-F238E27FC236}">
                  <a16:creationId xmlns:a16="http://schemas.microsoft.com/office/drawing/2014/main" id="{5337B07A-8DEB-45EC-8F58-6E9DA7EBF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221361"/>
              <a:ext cx="12700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4">
              <a:extLst>
                <a:ext uri="{FF2B5EF4-FFF2-40B4-BE49-F238E27FC236}">
                  <a16:creationId xmlns:a16="http://schemas.microsoft.com/office/drawing/2014/main" id="{C2DEE06A-547D-4EAB-828E-F64935087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47" y="3249939"/>
              <a:ext cx="12700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5">
              <a:extLst>
                <a:ext uri="{FF2B5EF4-FFF2-40B4-BE49-F238E27FC236}">
                  <a16:creationId xmlns:a16="http://schemas.microsoft.com/office/drawing/2014/main" id="{AE2675BD-00C3-4548-AB52-CE9265E09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021316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6">
              <a:extLst>
                <a:ext uri="{FF2B5EF4-FFF2-40B4-BE49-F238E27FC236}">
                  <a16:creationId xmlns:a16="http://schemas.microsoft.com/office/drawing/2014/main" id="{FC48DA88-B3F9-4CBC-98AE-29B456E68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051482"/>
              <a:ext cx="11113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7">
              <a:extLst>
                <a:ext uri="{FF2B5EF4-FFF2-40B4-BE49-F238E27FC236}">
                  <a16:creationId xmlns:a16="http://schemas.microsoft.com/office/drawing/2014/main" id="{3A90BBBC-9A48-4924-AEC1-1D0E2969F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078472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8">
              <a:extLst>
                <a:ext uri="{FF2B5EF4-FFF2-40B4-BE49-F238E27FC236}">
                  <a16:creationId xmlns:a16="http://schemas.microsoft.com/office/drawing/2014/main" id="{B295489A-7FEB-4EED-83A9-16B1BE3BE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07050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9">
              <a:extLst>
                <a:ext uri="{FF2B5EF4-FFF2-40B4-BE49-F238E27FC236}">
                  <a16:creationId xmlns:a16="http://schemas.microsoft.com/office/drawing/2014/main" id="{BBC5ED56-B3F0-4E28-89E7-8488EC46B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35628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90">
              <a:extLst>
                <a:ext uri="{FF2B5EF4-FFF2-40B4-BE49-F238E27FC236}">
                  <a16:creationId xmlns:a16="http://schemas.microsoft.com/office/drawing/2014/main" id="{C1914E77-D369-4303-9EB6-505AC1AF5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64205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91">
              <a:extLst>
                <a:ext uri="{FF2B5EF4-FFF2-40B4-BE49-F238E27FC236}">
                  <a16:creationId xmlns:a16="http://schemas.microsoft.com/office/drawing/2014/main" id="{8697A7AD-61C7-4E7C-B4B9-6A74CB001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192783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92">
              <a:extLst>
                <a:ext uri="{FF2B5EF4-FFF2-40B4-BE49-F238E27FC236}">
                  <a16:creationId xmlns:a16="http://schemas.microsoft.com/office/drawing/2014/main" id="{3D1669E9-F344-452F-9D3E-D5AB73235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221361"/>
              <a:ext cx="11113" cy="111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93">
              <a:extLst>
                <a:ext uri="{FF2B5EF4-FFF2-40B4-BE49-F238E27FC236}">
                  <a16:creationId xmlns:a16="http://schemas.microsoft.com/office/drawing/2014/main" id="{58E3A284-BF34-4874-A191-ACD77B06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22" y="3249939"/>
              <a:ext cx="11113" cy="127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ectangle 31">
            <a:extLst>
              <a:ext uri="{FF2B5EF4-FFF2-40B4-BE49-F238E27FC236}">
                <a16:creationId xmlns:a16="http://schemas.microsoft.com/office/drawing/2014/main" id="{EEF3C6C4-1E82-4D86-9624-FB2332FA2B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6918" y="2621535"/>
            <a:ext cx="506413" cy="506413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32">
            <a:extLst>
              <a:ext uri="{FF2B5EF4-FFF2-40B4-BE49-F238E27FC236}">
                <a16:creationId xmlns:a16="http://schemas.microsoft.com/office/drawing/2014/main" id="{6F58F488-C9D9-4565-ADED-0F43328A98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75293" y="5379565"/>
            <a:ext cx="278291" cy="278287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30">
            <a:extLst>
              <a:ext uri="{FF2B5EF4-FFF2-40B4-BE49-F238E27FC236}">
                <a16:creationId xmlns:a16="http://schemas.microsoft.com/office/drawing/2014/main" id="{B60D422B-EA1D-4A9B-BA66-96C922F0DF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8627" y="1374195"/>
            <a:ext cx="1651570" cy="1654853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33">
            <a:extLst>
              <a:ext uri="{FF2B5EF4-FFF2-40B4-BE49-F238E27FC236}">
                <a16:creationId xmlns:a16="http://schemas.microsoft.com/office/drawing/2014/main" id="{5B6A8D11-B40A-4890-B2DF-DC384CF81F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65164" y="4151313"/>
            <a:ext cx="878496" cy="878496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49">
            <a:extLst>
              <a:ext uri="{FF2B5EF4-FFF2-40B4-BE49-F238E27FC236}">
                <a16:creationId xmlns:a16="http://schemas.microsoft.com/office/drawing/2014/main" id="{7AAF5A2D-87C5-4CC2-A4FF-D8551D457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45942" y="4488027"/>
            <a:ext cx="627339" cy="618858"/>
          </a:xfrm>
          <a:prstGeom prst="ellipse">
            <a:avLst/>
          </a:pr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49">
            <a:extLst>
              <a:ext uri="{FF2B5EF4-FFF2-40B4-BE49-F238E27FC236}">
                <a16:creationId xmlns:a16="http://schemas.microsoft.com/office/drawing/2014/main" id="{CFC92AFB-7576-401B-B93C-53E91D502D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10514" y="5323139"/>
            <a:ext cx="185486" cy="182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DE803E-829F-4159-B0E4-785B3288AB48}"/>
              </a:ext>
            </a:extLst>
          </p:cNvPr>
          <p:cNvSpPr txBox="1"/>
          <p:nvPr userDrawn="1"/>
        </p:nvSpPr>
        <p:spPr>
          <a:xfrm>
            <a:off x="6762531" y="4529149"/>
            <a:ext cx="490839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600" b="1" spc="-300" dirty="0">
                <a:ln w="12700">
                  <a:solidFill>
                    <a:srgbClr val="E6E6E6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H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3C41F6C-2570-4294-8436-CBE01D739915}"/>
              </a:ext>
            </a:extLst>
          </p:cNvPr>
          <p:cNvSpPr/>
          <p:nvPr userDrawn="1"/>
        </p:nvSpPr>
        <p:spPr>
          <a:xfrm flipV="1">
            <a:off x="6290684" y="1359416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542B3B3-80A9-4F2B-906A-71973EF7B0D7}"/>
              </a:ext>
            </a:extLst>
          </p:cNvPr>
          <p:cNvCxnSpPr>
            <a:cxnSpLocks/>
          </p:cNvCxnSpPr>
          <p:nvPr userDrawn="1"/>
        </p:nvCxnSpPr>
        <p:spPr>
          <a:xfrm>
            <a:off x="2909984" y="0"/>
            <a:ext cx="346710" cy="346711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ECCA993-C51E-4328-B963-DD426B90FCB1}"/>
              </a:ext>
            </a:extLst>
          </p:cNvPr>
          <p:cNvCxnSpPr>
            <a:cxnSpLocks/>
          </p:cNvCxnSpPr>
          <p:nvPr userDrawn="1"/>
        </p:nvCxnSpPr>
        <p:spPr>
          <a:xfrm>
            <a:off x="5373777" y="2463799"/>
            <a:ext cx="2955438" cy="2955445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icture Placeholder 105">
            <a:extLst>
              <a:ext uri="{FF2B5EF4-FFF2-40B4-BE49-F238E27FC236}">
                <a16:creationId xmlns:a16="http://schemas.microsoft.com/office/drawing/2014/main" id="{EBDA500C-7DEA-447D-BE5D-7C5BE60E2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4138" y="1748853"/>
            <a:ext cx="1191532" cy="1191532"/>
          </a:xfrm>
          <a:custGeom>
            <a:avLst/>
            <a:gdLst>
              <a:gd name="connsiteX0" fmla="*/ 595766 w 1191532"/>
              <a:gd name="connsiteY0" fmla="*/ 0 h 1191532"/>
              <a:gd name="connsiteX1" fmla="*/ 1191532 w 1191532"/>
              <a:gd name="connsiteY1" fmla="*/ 595766 h 1191532"/>
              <a:gd name="connsiteX2" fmla="*/ 595766 w 1191532"/>
              <a:gd name="connsiteY2" fmla="*/ 1191532 h 1191532"/>
              <a:gd name="connsiteX3" fmla="*/ 0 w 1191532"/>
              <a:gd name="connsiteY3" fmla="*/ 595766 h 1191532"/>
              <a:gd name="connsiteX4" fmla="*/ 595766 w 1191532"/>
              <a:gd name="connsiteY4" fmla="*/ 0 h 119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532" h="1191532">
                <a:moveTo>
                  <a:pt x="595766" y="0"/>
                </a:moveTo>
                <a:cubicBezTo>
                  <a:pt x="924798" y="0"/>
                  <a:pt x="1191532" y="266734"/>
                  <a:pt x="1191532" y="595766"/>
                </a:cubicBezTo>
                <a:cubicBezTo>
                  <a:pt x="1191532" y="924798"/>
                  <a:pt x="924798" y="1191532"/>
                  <a:pt x="595766" y="1191532"/>
                </a:cubicBezTo>
                <a:cubicBezTo>
                  <a:pt x="266734" y="1191532"/>
                  <a:pt x="0" y="924798"/>
                  <a:pt x="0" y="595766"/>
                </a:cubicBezTo>
                <a:cubicBezTo>
                  <a:pt x="0" y="266734"/>
                  <a:pt x="266734" y="0"/>
                  <a:pt x="595766" y="0"/>
                </a:cubicBez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5E2BB5C3-1CC4-4EF5-B43C-F366216D56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93211" y="901380"/>
            <a:ext cx="1838725" cy="1838725"/>
          </a:xfrm>
          <a:custGeom>
            <a:avLst/>
            <a:gdLst>
              <a:gd name="connsiteX0" fmla="*/ 0 w 1838725"/>
              <a:gd name="connsiteY0" fmla="*/ 0 h 1838725"/>
              <a:gd name="connsiteX1" fmla="*/ 1838725 w 1838725"/>
              <a:gd name="connsiteY1" fmla="*/ 0 h 1838725"/>
              <a:gd name="connsiteX2" fmla="*/ 1838725 w 1838725"/>
              <a:gd name="connsiteY2" fmla="*/ 1838725 h 1838725"/>
              <a:gd name="connsiteX3" fmla="*/ 0 w 1838725"/>
              <a:gd name="connsiteY3" fmla="*/ 1838725 h 183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725" h="1838725">
                <a:moveTo>
                  <a:pt x="0" y="0"/>
                </a:moveTo>
                <a:lnTo>
                  <a:pt x="1838725" y="0"/>
                </a:lnTo>
                <a:lnTo>
                  <a:pt x="1838725" y="1838725"/>
                </a:lnTo>
                <a:lnTo>
                  <a:pt x="0" y="183872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0" name="Picture Placeholder 109">
            <a:extLst>
              <a:ext uri="{FF2B5EF4-FFF2-40B4-BE49-F238E27FC236}">
                <a16:creationId xmlns:a16="http://schemas.microsoft.com/office/drawing/2014/main" id="{C308C1AD-E32A-45CE-9B2D-76FDA8FA32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62172" y="4390232"/>
            <a:ext cx="1448125" cy="1450657"/>
          </a:xfrm>
          <a:custGeom>
            <a:avLst/>
            <a:gdLst>
              <a:gd name="connsiteX0" fmla="*/ 0 w 1448125"/>
              <a:gd name="connsiteY0" fmla="*/ 0 h 1450657"/>
              <a:gd name="connsiteX1" fmla="*/ 1448125 w 1448125"/>
              <a:gd name="connsiteY1" fmla="*/ 0 h 1450657"/>
              <a:gd name="connsiteX2" fmla="*/ 1448125 w 1448125"/>
              <a:gd name="connsiteY2" fmla="*/ 1450657 h 1450657"/>
              <a:gd name="connsiteX3" fmla="*/ 0 w 1448125"/>
              <a:gd name="connsiteY3" fmla="*/ 1450657 h 145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125" h="1450657">
                <a:moveTo>
                  <a:pt x="0" y="0"/>
                </a:moveTo>
                <a:lnTo>
                  <a:pt x="1448125" y="0"/>
                </a:lnTo>
                <a:lnTo>
                  <a:pt x="1448125" y="1450657"/>
                </a:lnTo>
                <a:lnTo>
                  <a:pt x="0" y="1450657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8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3AE1A2-2DC8-4AFE-B175-A29BD0228E26}"/>
              </a:ext>
            </a:extLst>
          </p:cNvPr>
          <p:cNvGrpSpPr/>
          <p:nvPr userDrawn="1"/>
        </p:nvGrpSpPr>
        <p:grpSpPr>
          <a:xfrm rot="5400000">
            <a:off x="7874756" y="3529098"/>
            <a:ext cx="563110" cy="566210"/>
            <a:chOff x="5068896" y="3073709"/>
            <a:chExt cx="293688" cy="295305"/>
          </a:xfrm>
          <a:solidFill>
            <a:srgbClr val="D0D0D0"/>
          </a:solidFill>
        </p:grpSpPr>
        <p:sp>
          <p:nvSpPr>
            <p:cNvPr id="3" name="Freeform 130">
              <a:extLst>
                <a:ext uri="{FF2B5EF4-FFF2-40B4-BE49-F238E27FC236}">
                  <a16:creationId xmlns:a16="http://schemas.microsoft.com/office/drawing/2014/main" id="{152324DC-D8D8-4187-8258-D380627F2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293688" cy="295305"/>
            </a:xfrm>
            <a:custGeom>
              <a:avLst/>
              <a:gdLst>
                <a:gd name="T0" fmla="*/ 791 w 813"/>
                <a:gd name="T1" fmla="*/ 5 h 814"/>
                <a:gd name="T2" fmla="*/ 5 w 813"/>
                <a:gd name="T3" fmla="*/ 791 h 814"/>
                <a:gd name="T4" fmla="*/ 5 w 813"/>
                <a:gd name="T5" fmla="*/ 809 h 814"/>
                <a:gd name="T6" fmla="*/ 5 w 813"/>
                <a:gd name="T7" fmla="*/ 809 h 814"/>
                <a:gd name="T8" fmla="*/ 22 w 813"/>
                <a:gd name="T9" fmla="*/ 809 h 814"/>
                <a:gd name="T10" fmla="*/ 808 w 813"/>
                <a:gd name="T11" fmla="*/ 23 h 814"/>
                <a:gd name="T12" fmla="*/ 808 w 813"/>
                <a:gd name="T13" fmla="*/ 5 h 814"/>
                <a:gd name="T14" fmla="*/ 808 w 813"/>
                <a:gd name="T15" fmla="*/ 5 h 814"/>
                <a:gd name="T16" fmla="*/ 791 w 813"/>
                <a:gd name="T17" fmla="*/ 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791" y="5"/>
                  </a:moveTo>
                  <a:lnTo>
                    <a:pt x="5" y="791"/>
                  </a:lnTo>
                  <a:cubicBezTo>
                    <a:pt x="0" y="796"/>
                    <a:pt x="0" y="804"/>
                    <a:pt x="5" y="809"/>
                  </a:cubicBezTo>
                  <a:lnTo>
                    <a:pt x="5" y="809"/>
                  </a:lnTo>
                  <a:cubicBezTo>
                    <a:pt x="10" y="814"/>
                    <a:pt x="18" y="814"/>
                    <a:pt x="22" y="809"/>
                  </a:cubicBezTo>
                  <a:lnTo>
                    <a:pt x="808" y="23"/>
                  </a:lnTo>
                  <a:cubicBezTo>
                    <a:pt x="813" y="18"/>
                    <a:pt x="813" y="10"/>
                    <a:pt x="808" y="5"/>
                  </a:cubicBezTo>
                  <a:lnTo>
                    <a:pt x="808" y="5"/>
                  </a:lnTo>
                  <a:cubicBezTo>
                    <a:pt x="804" y="0"/>
                    <a:pt x="796" y="0"/>
                    <a:pt x="79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Freeform 131">
              <a:extLst>
                <a:ext uri="{FF2B5EF4-FFF2-40B4-BE49-F238E27FC236}">
                  <a16:creationId xmlns:a16="http://schemas.microsoft.com/office/drawing/2014/main" id="{0E680A7A-713F-49BB-8AF1-837B95AC7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96" y="3124514"/>
              <a:ext cx="242888" cy="244499"/>
            </a:xfrm>
            <a:custGeom>
              <a:avLst/>
              <a:gdLst>
                <a:gd name="T0" fmla="*/ 652 w 674"/>
                <a:gd name="T1" fmla="*/ 5 h 674"/>
                <a:gd name="T2" fmla="*/ 5 w 674"/>
                <a:gd name="T3" fmla="*/ 651 h 674"/>
                <a:gd name="T4" fmla="*/ 5 w 674"/>
                <a:gd name="T5" fmla="*/ 669 h 674"/>
                <a:gd name="T6" fmla="*/ 5 w 674"/>
                <a:gd name="T7" fmla="*/ 669 h 674"/>
                <a:gd name="T8" fmla="*/ 23 w 674"/>
                <a:gd name="T9" fmla="*/ 669 h 674"/>
                <a:gd name="T10" fmla="*/ 669 w 674"/>
                <a:gd name="T11" fmla="*/ 22 h 674"/>
                <a:gd name="T12" fmla="*/ 669 w 674"/>
                <a:gd name="T13" fmla="*/ 5 h 674"/>
                <a:gd name="T14" fmla="*/ 669 w 674"/>
                <a:gd name="T15" fmla="*/ 5 h 674"/>
                <a:gd name="T16" fmla="*/ 652 w 674"/>
                <a:gd name="T17" fmla="*/ 5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674">
                  <a:moveTo>
                    <a:pt x="652" y="5"/>
                  </a:moveTo>
                  <a:lnTo>
                    <a:pt x="5" y="651"/>
                  </a:lnTo>
                  <a:cubicBezTo>
                    <a:pt x="0" y="656"/>
                    <a:pt x="0" y="664"/>
                    <a:pt x="5" y="669"/>
                  </a:cubicBezTo>
                  <a:lnTo>
                    <a:pt x="5" y="669"/>
                  </a:lnTo>
                  <a:cubicBezTo>
                    <a:pt x="10" y="674"/>
                    <a:pt x="18" y="674"/>
                    <a:pt x="23" y="669"/>
                  </a:cubicBezTo>
                  <a:lnTo>
                    <a:pt x="669" y="22"/>
                  </a:lnTo>
                  <a:cubicBezTo>
                    <a:pt x="674" y="17"/>
                    <a:pt x="674" y="9"/>
                    <a:pt x="669" y="5"/>
                  </a:cubicBezTo>
                  <a:lnTo>
                    <a:pt x="669" y="5"/>
                  </a:lnTo>
                  <a:cubicBezTo>
                    <a:pt x="665" y="0"/>
                    <a:pt x="657" y="0"/>
                    <a:pt x="6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32">
              <a:extLst>
                <a:ext uri="{FF2B5EF4-FFF2-40B4-BE49-F238E27FC236}">
                  <a16:creationId xmlns:a16="http://schemas.microsoft.com/office/drawing/2014/main" id="{A7F13E6D-F012-4C38-8248-F0C68417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34" y="3170556"/>
              <a:ext cx="196850" cy="198457"/>
            </a:xfrm>
            <a:custGeom>
              <a:avLst/>
              <a:gdLst>
                <a:gd name="T0" fmla="*/ 524 w 546"/>
                <a:gd name="T1" fmla="*/ 5 h 547"/>
                <a:gd name="T2" fmla="*/ 5 w 546"/>
                <a:gd name="T3" fmla="*/ 524 h 547"/>
                <a:gd name="T4" fmla="*/ 5 w 546"/>
                <a:gd name="T5" fmla="*/ 542 h 547"/>
                <a:gd name="T6" fmla="*/ 5 w 546"/>
                <a:gd name="T7" fmla="*/ 542 h 547"/>
                <a:gd name="T8" fmla="*/ 22 w 546"/>
                <a:gd name="T9" fmla="*/ 542 h 547"/>
                <a:gd name="T10" fmla="*/ 541 w 546"/>
                <a:gd name="T11" fmla="*/ 23 h 547"/>
                <a:gd name="T12" fmla="*/ 541 w 546"/>
                <a:gd name="T13" fmla="*/ 5 h 547"/>
                <a:gd name="T14" fmla="*/ 541 w 546"/>
                <a:gd name="T15" fmla="*/ 5 h 547"/>
                <a:gd name="T16" fmla="*/ 524 w 546"/>
                <a:gd name="T17" fmla="*/ 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6" h="547">
                  <a:moveTo>
                    <a:pt x="524" y="5"/>
                  </a:moveTo>
                  <a:lnTo>
                    <a:pt x="5" y="524"/>
                  </a:lnTo>
                  <a:cubicBezTo>
                    <a:pt x="0" y="529"/>
                    <a:pt x="0" y="537"/>
                    <a:pt x="5" y="542"/>
                  </a:cubicBezTo>
                  <a:lnTo>
                    <a:pt x="5" y="542"/>
                  </a:lnTo>
                  <a:cubicBezTo>
                    <a:pt x="9" y="547"/>
                    <a:pt x="17" y="547"/>
                    <a:pt x="22" y="542"/>
                  </a:cubicBezTo>
                  <a:lnTo>
                    <a:pt x="541" y="23"/>
                  </a:lnTo>
                  <a:cubicBezTo>
                    <a:pt x="546" y="18"/>
                    <a:pt x="546" y="10"/>
                    <a:pt x="541" y="5"/>
                  </a:cubicBezTo>
                  <a:lnTo>
                    <a:pt x="541" y="5"/>
                  </a:lnTo>
                  <a:cubicBezTo>
                    <a:pt x="537" y="0"/>
                    <a:pt x="529" y="0"/>
                    <a:pt x="5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33">
              <a:extLst>
                <a:ext uri="{FF2B5EF4-FFF2-40B4-BE49-F238E27FC236}">
                  <a16:creationId xmlns:a16="http://schemas.microsoft.com/office/drawing/2014/main" id="{9FD6322D-9C6F-475E-92B8-BD535D905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771" y="3216598"/>
              <a:ext cx="150813" cy="152415"/>
            </a:xfrm>
            <a:custGeom>
              <a:avLst/>
              <a:gdLst>
                <a:gd name="T0" fmla="*/ 397 w 419"/>
                <a:gd name="T1" fmla="*/ 4 h 419"/>
                <a:gd name="T2" fmla="*/ 5 w 419"/>
                <a:gd name="T3" fmla="*/ 396 h 419"/>
                <a:gd name="T4" fmla="*/ 5 w 419"/>
                <a:gd name="T5" fmla="*/ 414 h 419"/>
                <a:gd name="T6" fmla="*/ 5 w 419"/>
                <a:gd name="T7" fmla="*/ 414 h 419"/>
                <a:gd name="T8" fmla="*/ 23 w 419"/>
                <a:gd name="T9" fmla="*/ 414 h 419"/>
                <a:gd name="T10" fmla="*/ 414 w 419"/>
                <a:gd name="T11" fmla="*/ 22 h 419"/>
                <a:gd name="T12" fmla="*/ 414 w 419"/>
                <a:gd name="T13" fmla="*/ 4 h 419"/>
                <a:gd name="T14" fmla="*/ 414 w 419"/>
                <a:gd name="T15" fmla="*/ 4 h 419"/>
                <a:gd name="T16" fmla="*/ 397 w 419"/>
                <a:gd name="T17" fmla="*/ 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19">
                  <a:moveTo>
                    <a:pt x="397" y="4"/>
                  </a:moveTo>
                  <a:lnTo>
                    <a:pt x="5" y="396"/>
                  </a:lnTo>
                  <a:cubicBezTo>
                    <a:pt x="0" y="401"/>
                    <a:pt x="0" y="409"/>
                    <a:pt x="5" y="414"/>
                  </a:cubicBezTo>
                  <a:lnTo>
                    <a:pt x="5" y="414"/>
                  </a:lnTo>
                  <a:cubicBezTo>
                    <a:pt x="10" y="419"/>
                    <a:pt x="18" y="419"/>
                    <a:pt x="23" y="414"/>
                  </a:cubicBezTo>
                  <a:lnTo>
                    <a:pt x="414" y="22"/>
                  </a:lnTo>
                  <a:cubicBezTo>
                    <a:pt x="419" y="17"/>
                    <a:pt x="419" y="9"/>
                    <a:pt x="414" y="4"/>
                  </a:cubicBezTo>
                  <a:lnTo>
                    <a:pt x="414" y="4"/>
                  </a:lnTo>
                  <a:cubicBezTo>
                    <a:pt x="410" y="0"/>
                    <a:pt x="402" y="0"/>
                    <a:pt x="3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34">
              <a:extLst>
                <a:ext uri="{FF2B5EF4-FFF2-40B4-BE49-F238E27FC236}">
                  <a16:creationId xmlns:a16="http://schemas.microsoft.com/office/drawing/2014/main" id="{AB17BCB6-5139-49CC-BF46-F54ADD41C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9" y="3262640"/>
              <a:ext cx="104775" cy="106373"/>
            </a:xfrm>
            <a:custGeom>
              <a:avLst/>
              <a:gdLst>
                <a:gd name="T0" fmla="*/ 269 w 291"/>
                <a:gd name="T1" fmla="*/ 5 h 292"/>
                <a:gd name="T2" fmla="*/ 4 w 291"/>
                <a:gd name="T3" fmla="*/ 269 h 292"/>
                <a:gd name="T4" fmla="*/ 4 w 291"/>
                <a:gd name="T5" fmla="*/ 287 h 292"/>
                <a:gd name="T6" fmla="*/ 4 w 291"/>
                <a:gd name="T7" fmla="*/ 287 h 292"/>
                <a:gd name="T8" fmla="*/ 22 w 291"/>
                <a:gd name="T9" fmla="*/ 287 h 292"/>
                <a:gd name="T10" fmla="*/ 286 w 291"/>
                <a:gd name="T11" fmla="*/ 23 h 292"/>
                <a:gd name="T12" fmla="*/ 286 w 291"/>
                <a:gd name="T13" fmla="*/ 5 h 292"/>
                <a:gd name="T14" fmla="*/ 286 w 291"/>
                <a:gd name="T15" fmla="*/ 5 h 292"/>
                <a:gd name="T16" fmla="*/ 269 w 291"/>
                <a:gd name="T17" fmla="*/ 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2">
                  <a:moveTo>
                    <a:pt x="269" y="5"/>
                  </a:moveTo>
                  <a:lnTo>
                    <a:pt x="4" y="269"/>
                  </a:lnTo>
                  <a:cubicBezTo>
                    <a:pt x="0" y="274"/>
                    <a:pt x="0" y="282"/>
                    <a:pt x="4" y="287"/>
                  </a:cubicBezTo>
                  <a:lnTo>
                    <a:pt x="4" y="287"/>
                  </a:lnTo>
                  <a:cubicBezTo>
                    <a:pt x="9" y="292"/>
                    <a:pt x="17" y="292"/>
                    <a:pt x="22" y="287"/>
                  </a:cubicBezTo>
                  <a:lnTo>
                    <a:pt x="286" y="23"/>
                  </a:lnTo>
                  <a:cubicBezTo>
                    <a:pt x="291" y="18"/>
                    <a:pt x="291" y="10"/>
                    <a:pt x="286" y="5"/>
                  </a:cubicBezTo>
                  <a:lnTo>
                    <a:pt x="286" y="5"/>
                  </a:lnTo>
                  <a:cubicBezTo>
                    <a:pt x="282" y="0"/>
                    <a:pt x="274" y="0"/>
                    <a:pt x="26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5">
              <a:extLst>
                <a:ext uri="{FF2B5EF4-FFF2-40B4-BE49-F238E27FC236}">
                  <a16:creationId xmlns:a16="http://schemas.microsoft.com/office/drawing/2014/main" id="{9A0D04F8-0CED-43B5-A2DF-CFA473F8C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46" y="3308682"/>
              <a:ext cx="58738" cy="60331"/>
            </a:xfrm>
            <a:custGeom>
              <a:avLst/>
              <a:gdLst>
                <a:gd name="T0" fmla="*/ 142 w 164"/>
                <a:gd name="T1" fmla="*/ 4 h 164"/>
                <a:gd name="T2" fmla="*/ 5 w 164"/>
                <a:gd name="T3" fmla="*/ 141 h 164"/>
                <a:gd name="T4" fmla="*/ 5 w 164"/>
                <a:gd name="T5" fmla="*/ 159 h 164"/>
                <a:gd name="T6" fmla="*/ 5 w 164"/>
                <a:gd name="T7" fmla="*/ 159 h 164"/>
                <a:gd name="T8" fmla="*/ 22 w 164"/>
                <a:gd name="T9" fmla="*/ 159 h 164"/>
                <a:gd name="T10" fmla="*/ 159 w 164"/>
                <a:gd name="T11" fmla="*/ 22 h 164"/>
                <a:gd name="T12" fmla="*/ 159 w 164"/>
                <a:gd name="T13" fmla="*/ 4 h 164"/>
                <a:gd name="T14" fmla="*/ 159 w 164"/>
                <a:gd name="T15" fmla="*/ 4 h 164"/>
                <a:gd name="T16" fmla="*/ 142 w 164"/>
                <a:gd name="T1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4">
                  <a:moveTo>
                    <a:pt x="142" y="4"/>
                  </a:moveTo>
                  <a:lnTo>
                    <a:pt x="5" y="141"/>
                  </a:lnTo>
                  <a:cubicBezTo>
                    <a:pt x="0" y="146"/>
                    <a:pt x="0" y="154"/>
                    <a:pt x="5" y="159"/>
                  </a:cubicBezTo>
                  <a:lnTo>
                    <a:pt x="5" y="159"/>
                  </a:lnTo>
                  <a:cubicBezTo>
                    <a:pt x="10" y="164"/>
                    <a:pt x="18" y="164"/>
                    <a:pt x="22" y="159"/>
                  </a:cubicBezTo>
                  <a:lnTo>
                    <a:pt x="159" y="22"/>
                  </a:lnTo>
                  <a:cubicBezTo>
                    <a:pt x="164" y="17"/>
                    <a:pt x="164" y="9"/>
                    <a:pt x="159" y="4"/>
                  </a:cubicBezTo>
                  <a:lnTo>
                    <a:pt x="159" y="4"/>
                  </a:lnTo>
                  <a:cubicBezTo>
                    <a:pt x="155" y="0"/>
                    <a:pt x="147" y="0"/>
                    <a:pt x="14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36">
              <a:extLst>
                <a:ext uri="{FF2B5EF4-FFF2-40B4-BE49-F238E27FC236}">
                  <a16:creationId xmlns:a16="http://schemas.microsoft.com/office/drawing/2014/main" id="{171E971F-51A9-42CA-8AB7-1269334F3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4" y="3354725"/>
              <a:ext cx="12700" cy="14289"/>
            </a:xfrm>
            <a:custGeom>
              <a:avLst/>
              <a:gdLst>
                <a:gd name="T0" fmla="*/ 15 w 37"/>
                <a:gd name="T1" fmla="*/ 5 h 37"/>
                <a:gd name="T2" fmla="*/ 5 w 37"/>
                <a:gd name="T3" fmla="*/ 14 h 37"/>
                <a:gd name="T4" fmla="*/ 5 w 37"/>
                <a:gd name="T5" fmla="*/ 32 h 37"/>
                <a:gd name="T6" fmla="*/ 5 w 37"/>
                <a:gd name="T7" fmla="*/ 32 h 37"/>
                <a:gd name="T8" fmla="*/ 23 w 37"/>
                <a:gd name="T9" fmla="*/ 32 h 37"/>
                <a:gd name="T10" fmla="*/ 32 w 37"/>
                <a:gd name="T11" fmla="*/ 22 h 37"/>
                <a:gd name="T12" fmla="*/ 32 w 37"/>
                <a:gd name="T13" fmla="*/ 5 h 37"/>
                <a:gd name="T14" fmla="*/ 32 w 37"/>
                <a:gd name="T15" fmla="*/ 5 h 37"/>
                <a:gd name="T16" fmla="*/ 15 w 37"/>
                <a:gd name="T1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15" y="5"/>
                  </a:moveTo>
                  <a:lnTo>
                    <a:pt x="5" y="14"/>
                  </a:lnTo>
                  <a:cubicBezTo>
                    <a:pt x="0" y="19"/>
                    <a:pt x="0" y="27"/>
                    <a:pt x="5" y="32"/>
                  </a:cubicBezTo>
                  <a:lnTo>
                    <a:pt x="5" y="32"/>
                  </a:lnTo>
                  <a:cubicBezTo>
                    <a:pt x="10" y="37"/>
                    <a:pt x="18" y="37"/>
                    <a:pt x="23" y="32"/>
                  </a:cubicBezTo>
                  <a:lnTo>
                    <a:pt x="32" y="22"/>
                  </a:lnTo>
                  <a:cubicBezTo>
                    <a:pt x="37" y="18"/>
                    <a:pt x="37" y="10"/>
                    <a:pt x="32" y="5"/>
                  </a:cubicBezTo>
                  <a:lnTo>
                    <a:pt x="32" y="5"/>
                  </a:lnTo>
                  <a:cubicBezTo>
                    <a:pt x="28" y="0"/>
                    <a:pt x="20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7">
              <a:extLst>
                <a:ext uri="{FF2B5EF4-FFF2-40B4-BE49-F238E27FC236}">
                  <a16:creationId xmlns:a16="http://schemas.microsoft.com/office/drawing/2014/main" id="{89DE467F-62F0-4D52-9E43-84739B19A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244475" cy="244499"/>
            </a:xfrm>
            <a:custGeom>
              <a:avLst/>
              <a:gdLst>
                <a:gd name="T0" fmla="*/ 22 w 674"/>
                <a:gd name="T1" fmla="*/ 670 h 675"/>
                <a:gd name="T2" fmla="*/ 669 w 674"/>
                <a:gd name="T3" fmla="*/ 23 h 675"/>
                <a:gd name="T4" fmla="*/ 669 w 674"/>
                <a:gd name="T5" fmla="*/ 5 h 675"/>
                <a:gd name="T6" fmla="*/ 669 w 674"/>
                <a:gd name="T7" fmla="*/ 5 h 675"/>
                <a:gd name="T8" fmla="*/ 652 w 674"/>
                <a:gd name="T9" fmla="*/ 5 h 675"/>
                <a:gd name="T10" fmla="*/ 5 w 674"/>
                <a:gd name="T11" fmla="*/ 652 h 675"/>
                <a:gd name="T12" fmla="*/ 5 w 674"/>
                <a:gd name="T13" fmla="*/ 670 h 675"/>
                <a:gd name="T14" fmla="*/ 5 w 674"/>
                <a:gd name="T15" fmla="*/ 670 h 675"/>
                <a:gd name="T16" fmla="*/ 22 w 674"/>
                <a:gd name="T17" fmla="*/ 67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675">
                  <a:moveTo>
                    <a:pt x="22" y="670"/>
                  </a:moveTo>
                  <a:lnTo>
                    <a:pt x="669" y="23"/>
                  </a:lnTo>
                  <a:cubicBezTo>
                    <a:pt x="674" y="18"/>
                    <a:pt x="674" y="10"/>
                    <a:pt x="669" y="5"/>
                  </a:cubicBezTo>
                  <a:lnTo>
                    <a:pt x="669" y="5"/>
                  </a:lnTo>
                  <a:cubicBezTo>
                    <a:pt x="664" y="0"/>
                    <a:pt x="656" y="0"/>
                    <a:pt x="652" y="5"/>
                  </a:cubicBezTo>
                  <a:lnTo>
                    <a:pt x="5" y="652"/>
                  </a:lnTo>
                  <a:cubicBezTo>
                    <a:pt x="0" y="657"/>
                    <a:pt x="0" y="665"/>
                    <a:pt x="5" y="670"/>
                  </a:cubicBezTo>
                  <a:lnTo>
                    <a:pt x="5" y="670"/>
                  </a:lnTo>
                  <a:cubicBezTo>
                    <a:pt x="10" y="675"/>
                    <a:pt x="18" y="675"/>
                    <a:pt x="22" y="6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8">
              <a:extLst>
                <a:ext uri="{FF2B5EF4-FFF2-40B4-BE49-F238E27FC236}">
                  <a16:creationId xmlns:a16="http://schemas.microsoft.com/office/drawing/2014/main" id="{6D36E18E-2116-47F1-8C64-A04BB1438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198438" cy="198457"/>
            </a:xfrm>
            <a:custGeom>
              <a:avLst/>
              <a:gdLst>
                <a:gd name="T0" fmla="*/ 22 w 547"/>
                <a:gd name="T1" fmla="*/ 542 h 547"/>
                <a:gd name="T2" fmla="*/ 542 w 547"/>
                <a:gd name="T3" fmla="*/ 23 h 547"/>
                <a:gd name="T4" fmla="*/ 542 w 547"/>
                <a:gd name="T5" fmla="*/ 5 h 547"/>
                <a:gd name="T6" fmla="*/ 542 w 547"/>
                <a:gd name="T7" fmla="*/ 5 h 547"/>
                <a:gd name="T8" fmla="*/ 524 w 547"/>
                <a:gd name="T9" fmla="*/ 5 h 547"/>
                <a:gd name="T10" fmla="*/ 5 w 547"/>
                <a:gd name="T11" fmla="*/ 525 h 547"/>
                <a:gd name="T12" fmla="*/ 5 w 547"/>
                <a:gd name="T13" fmla="*/ 542 h 547"/>
                <a:gd name="T14" fmla="*/ 5 w 547"/>
                <a:gd name="T15" fmla="*/ 542 h 547"/>
                <a:gd name="T16" fmla="*/ 22 w 547"/>
                <a:gd name="T17" fmla="*/ 542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547">
                  <a:moveTo>
                    <a:pt x="22" y="542"/>
                  </a:moveTo>
                  <a:lnTo>
                    <a:pt x="542" y="23"/>
                  </a:lnTo>
                  <a:cubicBezTo>
                    <a:pt x="547" y="18"/>
                    <a:pt x="547" y="10"/>
                    <a:pt x="542" y="5"/>
                  </a:cubicBezTo>
                  <a:lnTo>
                    <a:pt x="542" y="5"/>
                  </a:lnTo>
                  <a:cubicBezTo>
                    <a:pt x="537" y="0"/>
                    <a:pt x="529" y="0"/>
                    <a:pt x="524" y="5"/>
                  </a:cubicBezTo>
                  <a:lnTo>
                    <a:pt x="5" y="525"/>
                  </a:lnTo>
                  <a:cubicBezTo>
                    <a:pt x="0" y="529"/>
                    <a:pt x="0" y="537"/>
                    <a:pt x="5" y="542"/>
                  </a:cubicBezTo>
                  <a:lnTo>
                    <a:pt x="5" y="542"/>
                  </a:lnTo>
                  <a:cubicBezTo>
                    <a:pt x="10" y="547"/>
                    <a:pt x="18" y="547"/>
                    <a:pt x="22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6CD552C2-F1A9-40FA-96A9-62D0B8D9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152400" cy="152415"/>
            </a:xfrm>
            <a:custGeom>
              <a:avLst/>
              <a:gdLst>
                <a:gd name="T0" fmla="*/ 22 w 419"/>
                <a:gd name="T1" fmla="*/ 415 h 420"/>
                <a:gd name="T2" fmla="*/ 414 w 419"/>
                <a:gd name="T3" fmla="*/ 23 h 420"/>
                <a:gd name="T4" fmla="*/ 414 w 419"/>
                <a:gd name="T5" fmla="*/ 5 h 420"/>
                <a:gd name="T6" fmla="*/ 414 w 419"/>
                <a:gd name="T7" fmla="*/ 5 h 420"/>
                <a:gd name="T8" fmla="*/ 397 w 419"/>
                <a:gd name="T9" fmla="*/ 5 h 420"/>
                <a:gd name="T10" fmla="*/ 5 w 419"/>
                <a:gd name="T11" fmla="*/ 397 h 420"/>
                <a:gd name="T12" fmla="*/ 5 w 419"/>
                <a:gd name="T13" fmla="*/ 415 h 420"/>
                <a:gd name="T14" fmla="*/ 5 w 419"/>
                <a:gd name="T15" fmla="*/ 415 h 420"/>
                <a:gd name="T16" fmla="*/ 22 w 419"/>
                <a:gd name="T17" fmla="*/ 41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20">
                  <a:moveTo>
                    <a:pt x="22" y="415"/>
                  </a:moveTo>
                  <a:lnTo>
                    <a:pt x="414" y="23"/>
                  </a:lnTo>
                  <a:cubicBezTo>
                    <a:pt x="419" y="18"/>
                    <a:pt x="419" y="10"/>
                    <a:pt x="414" y="5"/>
                  </a:cubicBezTo>
                  <a:lnTo>
                    <a:pt x="414" y="5"/>
                  </a:lnTo>
                  <a:cubicBezTo>
                    <a:pt x="409" y="0"/>
                    <a:pt x="401" y="0"/>
                    <a:pt x="397" y="5"/>
                  </a:cubicBezTo>
                  <a:lnTo>
                    <a:pt x="5" y="397"/>
                  </a:lnTo>
                  <a:cubicBezTo>
                    <a:pt x="0" y="402"/>
                    <a:pt x="0" y="410"/>
                    <a:pt x="5" y="415"/>
                  </a:cubicBezTo>
                  <a:lnTo>
                    <a:pt x="5" y="415"/>
                  </a:lnTo>
                  <a:cubicBezTo>
                    <a:pt x="10" y="420"/>
                    <a:pt x="18" y="420"/>
                    <a:pt x="22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0">
              <a:extLst>
                <a:ext uri="{FF2B5EF4-FFF2-40B4-BE49-F238E27FC236}">
                  <a16:creationId xmlns:a16="http://schemas.microsoft.com/office/drawing/2014/main" id="{8371746B-37A5-4DF9-8137-E4F272A27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106363" cy="106373"/>
            </a:xfrm>
            <a:custGeom>
              <a:avLst/>
              <a:gdLst>
                <a:gd name="T0" fmla="*/ 22 w 292"/>
                <a:gd name="T1" fmla="*/ 287 h 292"/>
                <a:gd name="T2" fmla="*/ 287 w 292"/>
                <a:gd name="T3" fmla="*/ 23 h 292"/>
                <a:gd name="T4" fmla="*/ 287 w 292"/>
                <a:gd name="T5" fmla="*/ 5 h 292"/>
                <a:gd name="T6" fmla="*/ 287 w 292"/>
                <a:gd name="T7" fmla="*/ 5 h 292"/>
                <a:gd name="T8" fmla="*/ 269 w 292"/>
                <a:gd name="T9" fmla="*/ 5 h 292"/>
                <a:gd name="T10" fmla="*/ 5 w 292"/>
                <a:gd name="T11" fmla="*/ 270 h 292"/>
                <a:gd name="T12" fmla="*/ 5 w 292"/>
                <a:gd name="T13" fmla="*/ 287 h 292"/>
                <a:gd name="T14" fmla="*/ 5 w 292"/>
                <a:gd name="T15" fmla="*/ 287 h 292"/>
                <a:gd name="T16" fmla="*/ 22 w 292"/>
                <a:gd name="T17" fmla="*/ 2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292">
                  <a:moveTo>
                    <a:pt x="22" y="287"/>
                  </a:moveTo>
                  <a:lnTo>
                    <a:pt x="287" y="23"/>
                  </a:lnTo>
                  <a:cubicBezTo>
                    <a:pt x="292" y="18"/>
                    <a:pt x="292" y="10"/>
                    <a:pt x="287" y="5"/>
                  </a:cubicBezTo>
                  <a:lnTo>
                    <a:pt x="287" y="5"/>
                  </a:lnTo>
                  <a:cubicBezTo>
                    <a:pt x="282" y="0"/>
                    <a:pt x="274" y="0"/>
                    <a:pt x="269" y="5"/>
                  </a:cubicBezTo>
                  <a:lnTo>
                    <a:pt x="5" y="270"/>
                  </a:lnTo>
                  <a:cubicBezTo>
                    <a:pt x="0" y="275"/>
                    <a:pt x="0" y="282"/>
                    <a:pt x="5" y="287"/>
                  </a:cubicBezTo>
                  <a:lnTo>
                    <a:pt x="5" y="287"/>
                  </a:lnTo>
                  <a:cubicBezTo>
                    <a:pt x="10" y="292"/>
                    <a:pt x="18" y="292"/>
                    <a:pt x="22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1">
              <a:extLst>
                <a:ext uri="{FF2B5EF4-FFF2-40B4-BE49-F238E27FC236}">
                  <a16:creationId xmlns:a16="http://schemas.microsoft.com/office/drawing/2014/main" id="{04640864-0C4A-412E-BDA7-84027D8E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60325" cy="60331"/>
            </a:xfrm>
            <a:custGeom>
              <a:avLst/>
              <a:gdLst>
                <a:gd name="T0" fmla="*/ 22 w 164"/>
                <a:gd name="T1" fmla="*/ 160 h 165"/>
                <a:gd name="T2" fmla="*/ 159 w 164"/>
                <a:gd name="T3" fmla="*/ 23 h 165"/>
                <a:gd name="T4" fmla="*/ 159 w 164"/>
                <a:gd name="T5" fmla="*/ 5 h 165"/>
                <a:gd name="T6" fmla="*/ 159 w 164"/>
                <a:gd name="T7" fmla="*/ 5 h 165"/>
                <a:gd name="T8" fmla="*/ 142 w 164"/>
                <a:gd name="T9" fmla="*/ 5 h 165"/>
                <a:gd name="T10" fmla="*/ 5 w 164"/>
                <a:gd name="T11" fmla="*/ 142 h 165"/>
                <a:gd name="T12" fmla="*/ 5 w 164"/>
                <a:gd name="T13" fmla="*/ 160 h 165"/>
                <a:gd name="T14" fmla="*/ 5 w 164"/>
                <a:gd name="T15" fmla="*/ 160 h 165"/>
                <a:gd name="T16" fmla="*/ 22 w 164"/>
                <a:gd name="T17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5">
                  <a:moveTo>
                    <a:pt x="22" y="160"/>
                  </a:moveTo>
                  <a:lnTo>
                    <a:pt x="159" y="23"/>
                  </a:lnTo>
                  <a:cubicBezTo>
                    <a:pt x="164" y="18"/>
                    <a:pt x="164" y="10"/>
                    <a:pt x="159" y="5"/>
                  </a:cubicBezTo>
                  <a:lnTo>
                    <a:pt x="159" y="5"/>
                  </a:lnTo>
                  <a:cubicBezTo>
                    <a:pt x="154" y="0"/>
                    <a:pt x="147" y="0"/>
                    <a:pt x="142" y="5"/>
                  </a:cubicBezTo>
                  <a:lnTo>
                    <a:pt x="5" y="142"/>
                  </a:lnTo>
                  <a:cubicBezTo>
                    <a:pt x="0" y="147"/>
                    <a:pt x="0" y="155"/>
                    <a:pt x="5" y="160"/>
                  </a:cubicBezTo>
                  <a:lnTo>
                    <a:pt x="5" y="160"/>
                  </a:lnTo>
                  <a:cubicBezTo>
                    <a:pt x="10" y="165"/>
                    <a:pt x="18" y="165"/>
                    <a:pt x="22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2">
              <a:extLst>
                <a:ext uri="{FF2B5EF4-FFF2-40B4-BE49-F238E27FC236}">
                  <a16:creationId xmlns:a16="http://schemas.microsoft.com/office/drawing/2014/main" id="{78FEDF8E-8B3A-48DB-8D92-F13B2B9C7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96" y="3073709"/>
              <a:ext cx="14288" cy="12701"/>
            </a:xfrm>
            <a:custGeom>
              <a:avLst/>
              <a:gdLst>
                <a:gd name="T0" fmla="*/ 22 w 37"/>
                <a:gd name="T1" fmla="*/ 32 h 37"/>
                <a:gd name="T2" fmla="*/ 32 w 37"/>
                <a:gd name="T3" fmla="*/ 23 h 37"/>
                <a:gd name="T4" fmla="*/ 32 w 37"/>
                <a:gd name="T5" fmla="*/ 5 h 37"/>
                <a:gd name="T6" fmla="*/ 32 w 37"/>
                <a:gd name="T7" fmla="*/ 5 h 37"/>
                <a:gd name="T8" fmla="*/ 14 w 37"/>
                <a:gd name="T9" fmla="*/ 5 h 37"/>
                <a:gd name="T10" fmla="*/ 5 w 37"/>
                <a:gd name="T11" fmla="*/ 15 h 37"/>
                <a:gd name="T12" fmla="*/ 5 w 37"/>
                <a:gd name="T13" fmla="*/ 32 h 37"/>
                <a:gd name="T14" fmla="*/ 5 w 37"/>
                <a:gd name="T15" fmla="*/ 32 h 37"/>
                <a:gd name="T16" fmla="*/ 22 w 37"/>
                <a:gd name="T1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22" y="32"/>
                  </a:moveTo>
                  <a:lnTo>
                    <a:pt x="32" y="23"/>
                  </a:lnTo>
                  <a:cubicBezTo>
                    <a:pt x="37" y="18"/>
                    <a:pt x="37" y="10"/>
                    <a:pt x="32" y="5"/>
                  </a:cubicBezTo>
                  <a:lnTo>
                    <a:pt x="32" y="5"/>
                  </a:lnTo>
                  <a:cubicBezTo>
                    <a:pt x="27" y="0"/>
                    <a:pt x="19" y="0"/>
                    <a:pt x="14" y="5"/>
                  </a:cubicBezTo>
                  <a:lnTo>
                    <a:pt x="5" y="15"/>
                  </a:lnTo>
                  <a:cubicBezTo>
                    <a:pt x="0" y="20"/>
                    <a:pt x="0" y="28"/>
                    <a:pt x="5" y="32"/>
                  </a:cubicBezTo>
                  <a:lnTo>
                    <a:pt x="5" y="32"/>
                  </a:lnTo>
                  <a:cubicBezTo>
                    <a:pt x="10" y="37"/>
                    <a:pt x="18" y="37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54539-FD76-452F-857F-97F93739E5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85050" y="2362200"/>
            <a:ext cx="976313" cy="977900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CC80CD-315C-47EC-A3FE-73F4160F31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33875" y="4827588"/>
            <a:ext cx="668338" cy="668338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4FBC39-FE57-472C-910D-7892E2E008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53263" y="4514850"/>
            <a:ext cx="411163" cy="411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5C4C97-D3BE-415E-B4BA-F24832DEF62D}"/>
              </a:ext>
            </a:extLst>
          </p:cNvPr>
          <p:cNvSpPr txBox="1"/>
          <p:nvPr userDrawn="1"/>
        </p:nvSpPr>
        <p:spPr>
          <a:xfrm>
            <a:off x="8769356" y="3755648"/>
            <a:ext cx="410689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pc="-300" dirty="0">
                <a:ln w="12700">
                  <a:solidFill>
                    <a:srgbClr val="E6E6E6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X</a:t>
            </a: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A600F713-359E-47A2-B9C9-41B9BBF340F8}"/>
              </a:ext>
            </a:extLst>
          </p:cNvPr>
          <p:cNvSpPr/>
          <p:nvPr userDrawn="1"/>
        </p:nvSpPr>
        <p:spPr>
          <a:xfrm>
            <a:off x="8307902" y="5473712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3611EF-2E64-4193-9364-8EEE259EA84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18847" y="2447964"/>
            <a:ext cx="338918" cy="338918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68DC34-DA82-4619-89AE-828853B0D88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488141" y="4017258"/>
            <a:ext cx="908756" cy="908756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04190E8-352E-468D-A4C7-D11DD1F60E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67638" y="1217613"/>
            <a:ext cx="1587500" cy="1590675"/>
          </a:xfrm>
          <a:custGeom>
            <a:avLst/>
            <a:gdLst>
              <a:gd name="connsiteX0" fmla="*/ 0 w 1587500"/>
              <a:gd name="connsiteY0" fmla="*/ 0 h 1590675"/>
              <a:gd name="connsiteX1" fmla="*/ 1587500 w 1587500"/>
              <a:gd name="connsiteY1" fmla="*/ 0 h 1590675"/>
              <a:gd name="connsiteX2" fmla="*/ 1587500 w 1587500"/>
              <a:gd name="connsiteY2" fmla="*/ 1590675 h 1590675"/>
              <a:gd name="connsiteX3" fmla="*/ 0 w 1587500"/>
              <a:gd name="connsiteY3" fmla="*/ 1590675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500" h="1590675">
                <a:moveTo>
                  <a:pt x="0" y="0"/>
                </a:moveTo>
                <a:lnTo>
                  <a:pt x="1587500" y="0"/>
                </a:lnTo>
                <a:lnTo>
                  <a:pt x="1587500" y="1590675"/>
                </a:lnTo>
                <a:lnTo>
                  <a:pt x="0" y="159067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42B5345-AB37-4964-AE44-A64B115A4D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9157" y="1810984"/>
            <a:ext cx="1387476" cy="1389064"/>
          </a:xfrm>
          <a:custGeom>
            <a:avLst/>
            <a:gdLst>
              <a:gd name="connsiteX0" fmla="*/ 693738 w 1387476"/>
              <a:gd name="connsiteY0" fmla="*/ 0 h 1389064"/>
              <a:gd name="connsiteX1" fmla="*/ 1387476 w 1387476"/>
              <a:gd name="connsiteY1" fmla="*/ 694532 h 1389064"/>
              <a:gd name="connsiteX2" fmla="*/ 693738 w 1387476"/>
              <a:gd name="connsiteY2" fmla="*/ 1389064 h 1389064"/>
              <a:gd name="connsiteX3" fmla="*/ 0 w 1387476"/>
              <a:gd name="connsiteY3" fmla="*/ 694532 h 1389064"/>
              <a:gd name="connsiteX4" fmla="*/ 693738 w 1387476"/>
              <a:gd name="connsiteY4" fmla="*/ 0 h 138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476" h="1389064">
                <a:moveTo>
                  <a:pt x="693738" y="0"/>
                </a:moveTo>
                <a:cubicBezTo>
                  <a:pt x="1076879" y="0"/>
                  <a:pt x="1387476" y="310953"/>
                  <a:pt x="1387476" y="694532"/>
                </a:cubicBezTo>
                <a:cubicBezTo>
                  <a:pt x="1387476" y="1078111"/>
                  <a:pt x="1076879" y="1389064"/>
                  <a:pt x="693738" y="1389064"/>
                </a:cubicBezTo>
                <a:cubicBezTo>
                  <a:pt x="310597" y="1389064"/>
                  <a:pt x="0" y="1078111"/>
                  <a:pt x="0" y="694532"/>
                </a:cubicBezTo>
                <a:cubicBezTo>
                  <a:pt x="0" y="310953"/>
                  <a:pt x="310597" y="0"/>
                  <a:pt x="693738" y="0"/>
                </a:cubicBez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360E7EE-D9F5-4680-8A1A-D51D188393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4017258"/>
            <a:ext cx="1553224" cy="1555036"/>
          </a:xfrm>
          <a:custGeom>
            <a:avLst/>
            <a:gdLst>
              <a:gd name="connsiteX0" fmla="*/ 0 w 1553224"/>
              <a:gd name="connsiteY0" fmla="*/ 0 h 1555036"/>
              <a:gd name="connsiteX1" fmla="*/ 1553224 w 1553224"/>
              <a:gd name="connsiteY1" fmla="*/ 0 h 1555036"/>
              <a:gd name="connsiteX2" fmla="*/ 1553224 w 1553224"/>
              <a:gd name="connsiteY2" fmla="*/ 1555036 h 1555036"/>
              <a:gd name="connsiteX3" fmla="*/ 0 w 1553224"/>
              <a:gd name="connsiteY3" fmla="*/ 1555036 h 155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3224" h="1555036">
                <a:moveTo>
                  <a:pt x="0" y="0"/>
                </a:moveTo>
                <a:lnTo>
                  <a:pt x="1553224" y="0"/>
                </a:lnTo>
                <a:lnTo>
                  <a:pt x="1553224" y="1555036"/>
                </a:lnTo>
                <a:lnTo>
                  <a:pt x="0" y="1555036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0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F919DC-7FE6-49DA-AD75-BBA4FFEA5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92164" y="875607"/>
            <a:ext cx="1201738" cy="1203325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75FAD2-F0A5-4338-A0EE-3DDFB3FAF0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11362" y="3496310"/>
            <a:ext cx="1703388" cy="1706563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CF750-380A-43A6-B93B-242FEB2BDC70}"/>
              </a:ext>
            </a:extLst>
          </p:cNvPr>
          <p:cNvSpPr txBox="1"/>
          <p:nvPr userDrawn="1"/>
        </p:nvSpPr>
        <p:spPr>
          <a:xfrm>
            <a:off x="2962894" y="1109037"/>
            <a:ext cx="39466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pc="-300" dirty="0">
                <a:ln w="12700"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4E499-C48F-4D57-A75E-BB33A4A484DD}"/>
              </a:ext>
            </a:extLst>
          </p:cNvPr>
          <p:cNvSpPr txBox="1"/>
          <p:nvPr userDrawn="1"/>
        </p:nvSpPr>
        <p:spPr>
          <a:xfrm>
            <a:off x="9129362" y="4857936"/>
            <a:ext cx="31611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spc="-300" dirty="0">
                <a:ln w="12700">
                  <a:solidFill>
                    <a:srgbClr val="D0D0D0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X</a:t>
            </a: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E86721A4-707B-4629-BE61-C23BC67B32C6}"/>
              </a:ext>
            </a:extLst>
          </p:cNvPr>
          <p:cNvSpPr/>
          <p:nvPr userDrawn="1"/>
        </p:nvSpPr>
        <p:spPr>
          <a:xfrm>
            <a:off x="7801612" y="5084546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358757-365D-4223-8353-738B166ED059}"/>
              </a:ext>
            </a:extLst>
          </p:cNvPr>
          <p:cNvSpPr/>
          <p:nvPr userDrawn="1"/>
        </p:nvSpPr>
        <p:spPr>
          <a:xfrm flipV="1">
            <a:off x="10423176" y="2789545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D4761-DB55-4CE9-8BCF-E7869078CC8B}"/>
              </a:ext>
            </a:extLst>
          </p:cNvPr>
          <p:cNvGrpSpPr/>
          <p:nvPr userDrawn="1"/>
        </p:nvGrpSpPr>
        <p:grpSpPr>
          <a:xfrm rot="2700000">
            <a:off x="9421575" y="1346273"/>
            <a:ext cx="237701" cy="236591"/>
            <a:chOff x="3856038" y="3978275"/>
            <a:chExt cx="339725" cy="338138"/>
          </a:xfrm>
          <a:solidFill>
            <a:srgbClr val="D0D0D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9C4A17E-560E-4656-8DE3-5E9BBB3DB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4138613"/>
              <a:ext cx="339725" cy="17463"/>
            </a:xfrm>
            <a:custGeom>
              <a:avLst/>
              <a:gdLst>
                <a:gd name="T0" fmla="*/ 330 w 339"/>
                <a:gd name="T1" fmla="*/ 0 h 17"/>
                <a:gd name="T2" fmla="*/ 9 w 339"/>
                <a:gd name="T3" fmla="*/ 0 h 17"/>
                <a:gd name="T4" fmla="*/ 0 w 339"/>
                <a:gd name="T5" fmla="*/ 8 h 17"/>
                <a:gd name="T6" fmla="*/ 0 w 339"/>
                <a:gd name="T7" fmla="*/ 8 h 17"/>
                <a:gd name="T8" fmla="*/ 9 w 339"/>
                <a:gd name="T9" fmla="*/ 17 h 17"/>
                <a:gd name="T10" fmla="*/ 330 w 339"/>
                <a:gd name="T11" fmla="*/ 17 h 17"/>
                <a:gd name="T12" fmla="*/ 339 w 339"/>
                <a:gd name="T13" fmla="*/ 8 h 17"/>
                <a:gd name="T14" fmla="*/ 339 w 339"/>
                <a:gd name="T15" fmla="*/ 8 h 17"/>
                <a:gd name="T16" fmla="*/ 330 w 3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17">
                  <a:moveTo>
                    <a:pt x="330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330" y="17"/>
                  </a:lnTo>
                  <a:cubicBezTo>
                    <a:pt x="335" y="17"/>
                    <a:pt x="339" y="13"/>
                    <a:pt x="339" y="8"/>
                  </a:cubicBezTo>
                  <a:lnTo>
                    <a:pt x="339" y="8"/>
                  </a:lnTo>
                  <a:cubicBezTo>
                    <a:pt x="339" y="4"/>
                    <a:pt x="335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3EDC233-B0F9-47FE-964F-114FD7B17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3978275"/>
              <a:ext cx="17462" cy="338138"/>
            </a:xfrm>
            <a:custGeom>
              <a:avLst/>
              <a:gdLst>
                <a:gd name="T0" fmla="*/ 17 w 17"/>
                <a:gd name="T1" fmla="*/ 330 h 339"/>
                <a:gd name="T2" fmla="*/ 17 w 17"/>
                <a:gd name="T3" fmla="*/ 9 h 339"/>
                <a:gd name="T4" fmla="*/ 8 w 17"/>
                <a:gd name="T5" fmla="*/ 0 h 339"/>
                <a:gd name="T6" fmla="*/ 8 w 17"/>
                <a:gd name="T7" fmla="*/ 0 h 339"/>
                <a:gd name="T8" fmla="*/ 0 w 17"/>
                <a:gd name="T9" fmla="*/ 9 h 339"/>
                <a:gd name="T10" fmla="*/ 0 w 17"/>
                <a:gd name="T11" fmla="*/ 330 h 339"/>
                <a:gd name="T12" fmla="*/ 8 w 17"/>
                <a:gd name="T13" fmla="*/ 339 h 339"/>
                <a:gd name="T14" fmla="*/ 8 w 17"/>
                <a:gd name="T15" fmla="*/ 339 h 339"/>
                <a:gd name="T16" fmla="*/ 17 w 17"/>
                <a:gd name="T17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9">
                  <a:moveTo>
                    <a:pt x="17" y="330"/>
                  </a:move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330"/>
                  </a:lnTo>
                  <a:cubicBezTo>
                    <a:pt x="0" y="335"/>
                    <a:pt x="4" y="339"/>
                    <a:pt x="8" y="339"/>
                  </a:cubicBezTo>
                  <a:lnTo>
                    <a:pt x="8" y="339"/>
                  </a:lnTo>
                  <a:cubicBezTo>
                    <a:pt x="13" y="339"/>
                    <a:pt x="17" y="335"/>
                    <a:pt x="17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7A423E-E0A4-43E7-AC12-154A570A8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25525" y="1717169"/>
            <a:ext cx="7556826" cy="2876586"/>
          </a:xfrm>
          <a:custGeom>
            <a:avLst/>
            <a:gdLst>
              <a:gd name="connsiteX0" fmla="*/ 0 w 7556826"/>
              <a:gd name="connsiteY0" fmla="*/ 0 h 2876586"/>
              <a:gd name="connsiteX1" fmla="*/ 2753792 w 7556826"/>
              <a:gd name="connsiteY1" fmla="*/ 0 h 2876586"/>
              <a:gd name="connsiteX2" fmla="*/ 2753792 w 7556826"/>
              <a:gd name="connsiteY2" fmla="*/ 92598 h 2876586"/>
              <a:gd name="connsiteX3" fmla="*/ 4857384 w 7556826"/>
              <a:gd name="connsiteY3" fmla="*/ 92598 h 2876586"/>
              <a:gd name="connsiteX4" fmla="*/ 4857384 w 7556826"/>
              <a:gd name="connsiteY4" fmla="*/ 68442 h 2876586"/>
              <a:gd name="connsiteX5" fmla="*/ 7556826 w 7556826"/>
              <a:gd name="connsiteY5" fmla="*/ 68442 h 2876586"/>
              <a:gd name="connsiteX6" fmla="*/ 7556826 w 7556826"/>
              <a:gd name="connsiteY6" fmla="*/ 2771910 h 2876586"/>
              <a:gd name="connsiteX7" fmla="*/ 5499534 w 7556826"/>
              <a:gd name="connsiteY7" fmla="*/ 2771910 h 2876586"/>
              <a:gd name="connsiteX8" fmla="*/ 5499534 w 7556826"/>
              <a:gd name="connsiteY8" fmla="*/ 2876586 h 2876586"/>
              <a:gd name="connsiteX9" fmla="*/ 2719572 w 7556826"/>
              <a:gd name="connsiteY9" fmla="*/ 2876586 h 2876586"/>
              <a:gd name="connsiteX10" fmla="*/ 2719572 w 7556826"/>
              <a:gd name="connsiteY10" fmla="*/ 2755806 h 2876586"/>
              <a:gd name="connsiteX11" fmla="*/ 0 w 7556826"/>
              <a:gd name="connsiteY11" fmla="*/ 2755806 h 287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6826" h="2876586">
                <a:moveTo>
                  <a:pt x="0" y="0"/>
                </a:moveTo>
                <a:lnTo>
                  <a:pt x="2753792" y="0"/>
                </a:lnTo>
                <a:lnTo>
                  <a:pt x="2753792" y="92598"/>
                </a:lnTo>
                <a:lnTo>
                  <a:pt x="4857384" y="92598"/>
                </a:lnTo>
                <a:lnTo>
                  <a:pt x="4857384" y="68442"/>
                </a:lnTo>
                <a:lnTo>
                  <a:pt x="7556826" y="68442"/>
                </a:lnTo>
                <a:lnTo>
                  <a:pt x="7556826" y="2771910"/>
                </a:lnTo>
                <a:lnTo>
                  <a:pt x="5499534" y="2771910"/>
                </a:lnTo>
                <a:lnTo>
                  <a:pt x="5499534" y="2876586"/>
                </a:lnTo>
                <a:lnTo>
                  <a:pt x="2719572" y="2876586"/>
                </a:lnTo>
                <a:lnTo>
                  <a:pt x="2719572" y="2755806"/>
                </a:lnTo>
                <a:lnTo>
                  <a:pt x="0" y="2755806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612E146-CE71-4983-B9A9-03C5F57FCF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1407" y="1095683"/>
            <a:ext cx="1551107" cy="1553211"/>
          </a:xfrm>
          <a:custGeom>
            <a:avLst/>
            <a:gdLst>
              <a:gd name="connsiteX0" fmla="*/ 0 w 1551107"/>
              <a:gd name="connsiteY0" fmla="*/ 0 h 1553211"/>
              <a:gd name="connsiteX1" fmla="*/ 1551107 w 1551107"/>
              <a:gd name="connsiteY1" fmla="*/ 0 h 1553211"/>
              <a:gd name="connsiteX2" fmla="*/ 1551107 w 1551107"/>
              <a:gd name="connsiteY2" fmla="*/ 1553211 h 1553211"/>
              <a:gd name="connsiteX3" fmla="*/ 0 w 1551107"/>
              <a:gd name="connsiteY3" fmla="*/ 1553211 h 155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107" h="1553211">
                <a:moveTo>
                  <a:pt x="0" y="0"/>
                </a:moveTo>
                <a:lnTo>
                  <a:pt x="1551107" y="0"/>
                </a:lnTo>
                <a:lnTo>
                  <a:pt x="1551107" y="1553211"/>
                </a:lnTo>
                <a:lnTo>
                  <a:pt x="0" y="1553211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8548EC-B471-428B-95E9-04D6DEBB39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62545" y="1395556"/>
            <a:ext cx="4066910" cy="4066888"/>
          </a:xfrm>
          <a:prstGeom prst="ellipse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02A40ABA-72B6-47BE-96A9-53B894DB81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9373" y="3940175"/>
            <a:ext cx="825500" cy="825500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461473FD-22EC-4E69-BA57-E298031967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405" y="1911350"/>
            <a:ext cx="1144588" cy="1147763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BFE4B17-045E-473F-8CCD-886EAE7E7A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1438" y="2727325"/>
            <a:ext cx="1011238" cy="1011238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6B3C2-85D6-41D6-9A2F-F48493109F0C}"/>
              </a:ext>
            </a:extLst>
          </p:cNvPr>
          <p:cNvSpPr txBox="1"/>
          <p:nvPr userDrawn="1"/>
        </p:nvSpPr>
        <p:spPr>
          <a:xfrm>
            <a:off x="7007852" y="2598866"/>
            <a:ext cx="788677" cy="123110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8000" b="1" spc="-300" dirty="0">
                <a:ln>
                  <a:solidFill>
                    <a:srgbClr val="EF004E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1B679-221F-4FE6-B21D-C6E415CF4BD1}"/>
              </a:ext>
            </a:extLst>
          </p:cNvPr>
          <p:cNvSpPr txBox="1"/>
          <p:nvPr userDrawn="1"/>
        </p:nvSpPr>
        <p:spPr>
          <a:xfrm>
            <a:off x="10114637" y="2998972"/>
            <a:ext cx="386323" cy="43088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800" b="1" spc="-300" dirty="0">
                <a:ln>
                  <a:solidFill>
                    <a:srgbClr val="D0D0D0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FAA180-41E4-4D18-9139-6C1145ACA75F}"/>
              </a:ext>
            </a:extLst>
          </p:cNvPr>
          <p:cNvCxnSpPr>
            <a:cxnSpLocks/>
          </p:cNvCxnSpPr>
          <p:nvPr userDrawn="1"/>
        </p:nvCxnSpPr>
        <p:spPr>
          <a:xfrm>
            <a:off x="7883525" y="2224394"/>
            <a:ext cx="689446" cy="0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DCD32C-8814-4A9D-A5B6-40F95F2AC3B5}"/>
              </a:ext>
            </a:extLst>
          </p:cNvPr>
          <p:cNvSpPr txBox="1"/>
          <p:nvPr userDrawn="1"/>
        </p:nvSpPr>
        <p:spPr>
          <a:xfrm>
            <a:off x="5185103" y="4616356"/>
            <a:ext cx="35779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spc="-300" dirty="0">
                <a:ln w="12700">
                  <a:solidFill>
                    <a:srgbClr val="E6E6E6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D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158721E1-DCD6-41E8-B5B7-CE51EADFC4D0}"/>
              </a:ext>
            </a:extLst>
          </p:cNvPr>
          <p:cNvSpPr/>
          <p:nvPr userDrawn="1"/>
        </p:nvSpPr>
        <p:spPr>
          <a:xfrm>
            <a:off x="7438391" y="1586552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75FFD-AB2A-4C32-B8B5-19F82487B526}"/>
              </a:ext>
            </a:extLst>
          </p:cNvPr>
          <p:cNvGrpSpPr/>
          <p:nvPr userDrawn="1"/>
        </p:nvGrpSpPr>
        <p:grpSpPr>
          <a:xfrm>
            <a:off x="4571388" y="3798888"/>
            <a:ext cx="248772" cy="597108"/>
            <a:chOff x="1185311" y="4009761"/>
            <a:chExt cx="248772" cy="5971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99D9F8-5CD1-495B-AA23-868E322DC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358073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5EF973-DAC6-4BC8-A3F8-BBFBC7239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534993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303D3B-29CC-4582-8FAF-DB2D81CCE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0AC3CC-0AF0-451F-AF87-637214043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009761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8CD8DA-DF99-4659-B255-2D464D2BD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11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AF6900-B607-4643-AA46-A8CCCB190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186682"/>
              <a:ext cx="71869" cy="66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BDD276-5B11-4DBE-BA35-9DC3FA348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358073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321BD7-3F41-4D13-ACAA-0822EE99A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214" y="4534993"/>
              <a:ext cx="71869" cy="7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0E1052-8FAD-4235-9196-50941F3B9D8F}"/>
              </a:ext>
            </a:extLst>
          </p:cNvPr>
          <p:cNvCxnSpPr>
            <a:cxnSpLocks/>
          </p:cNvCxnSpPr>
          <p:nvPr userDrawn="1"/>
        </p:nvCxnSpPr>
        <p:spPr>
          <a:xfrm flipH="1">
            <a:off x="3661949" y="5462445"/>
            <a:ext cx="400604" cy="400603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7F8F64-D63E-4AEE-8B26-BADD9D351A30}"/>
              </a:ext>
            </a:extLst>
          </p:cNvPr>
          <p:cNvCxnSpPr>
            <a:cxnSpLocks/>
          </p:cNvCxnSpPr>
          <p:nvPr userDrawn="1"/>
        </p:nvCxnSpPr>
        <p:spPr>
          <a:xfrm>
            <a:off x="4308484" y="1641480"/>
            <a:ext cx="511676" cy="511677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BDCC784-505E-47EC-9E80-3B44311F2F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47913" y="2447925"/>
            <a:ext cx="1901825" cy="1905000"/>
          </a:xfrm>
          <a:custGeom>
            <a:avLst/>
            <a:gdLst>
              <a:gd name="connsiteX0" fmla="*/ 0 w 1901825"/>
              <a:gd name="connsiteY0" fmla="*/ 0 h 1905000"/>
              <a:gd name="connsiteX1" fmla="*/ 1901825 w 1901825"/>
              <a:gd name="connsiteY1" fmla="*/ 0 h 1905000"/>
              <a:gd name="connsiteX2" fmla="*/ 1901825 w 1901825"/>
              <a:gd name="connsiteY2" fmla="*/ 1905000 h 1905000"/>
              <a:gd name="connsiteX3" fmla="*/ 0 w 1901825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1825" h="1905000">
                <a:moveTo>
                  <a:pt x="0" y="0"/>
                </a:moveTo>
                <a:lnTo>
                  <a:pt x="1901825" y="0"/>
                </a:lnTo>
                <a:lnTo>
                  <a:pt x="1901825" y="1905000"/>
                </a:lnTo>
                <a:lnTo>
                  <a:pt x="0" y="190500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23A4F7F-1F7E-4868-942E-3680ECC213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83526" y="2451100"/>
            <a:ext cx="1897062" cy="1898650"/>
          </a:xfrm>
          <a:custGeom>
            <a:avLst/>
            <a:gdLst>
              <a:gd name="connsiteX0" fmla="*/ 0 w 1897062"/>
              <a:gd name="connsiteY0" fmla="*/ 0 h 1898650"/>
              <a:gd name="connsiteX1" fmla="*/ 1897062 w 1897062"/>
              <a:gd name="connsiteY1" fmla="*/ 0 h 1898650"/>
              <a:gd name="connsiteX2" fmla="*/ 1897062 w 1897062"/>
              <a:gd name="connsiteY2" fmla="*/ 1898650 h 1898650"/>
              <a:gd name="connsiteX3" fmla="*/ 0 w 1897062"/>
              <a:gd name="connsiteY3" fmla="*/ 18986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2" h="1898650">
                <a:moveTo>
                  <a:pt x="0" y="0"/>
                </a:moveTo>
                <a:lnTo>
                  <a:pt x="1897062" y="0"/>
                </a:lnTo>
                <a:lnTo>
                  <a:pt x="1897062" y="1898650"/>
                </a:lnTo>
                <a:lnTo>
                  <a:pt x="0" y="1898650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3B9305E-6D4A-420D-8BF2-23A0603845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2400" y="2565400"/>
            <a:ext cx="1668464" cy="1670050"/>
          </a:xfrm>
          <a:custGeom>
            <a:avLst/>
            <a:gdLst>
              <a:gd name="connsiteX0" fmla="*/ 834232 w 1668464"/>
              <a:gd name="connsiteY0" fmla="*/ 0 h 1670050"/>
              <a:gd name="connsiteX1" fmla="*/ 1668464 w 1668464"/>
              <a:gd name="connsiteY1" fmla="*/ 835025 h 1670050"/>
              <a:gd name="connsiteX2" fmla="*/ 834232 w 1668464"/>
              <a:gd name="connsiteY2" fmla="*/ 1670050 h 1670050"/>
              <a:gd name="connsiteX3" fmla="*/ 0 w 1668464"/>
              <a:gd name="connsiteY3" fmla="*/ 835025 h 1670050"/>
              <a:gd name="connsiteX4" fmla="*/ 834232 w 1668464"/>
              <a:gd name="connsiteY4" fmla="*/ 0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464" h="1670050">
                <a:moveTo>
                  <a:pt x="834232" y="0"/>
                </a:moveTo>
                <a:cubicBezTo>
                  <a:pt x="1294966" y="0"/>
                  <a:pt x="1668464" y="373853"/>
                  <a:pt x="1668464" y="835025"/>
                </a:cubicBezTo>
                <a:cubicBezTo>
                  <a:pt x="1668464" y="1296197"/>
                  <a:pt x="1294966" y="1670050"/>
                  <a:pt x="834232" y="1670050"/>
                </a:cubicBezTo>
                <a:cubicBezTo>
                  <a:pt x="373498" y="1670050"/>
                  <a:pt x="0" y="1296197"/>
                  <a:pt x="0" y="835025"/>
                </a:cubicBezTo>
                <a:cubicBezTo>
                  <a:pt x="0" y="373853"/>
                  <a:pt x="373498" y="0"/>
                  <a:pt x="834232" y="0"/>
                </a:cubicBez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129DC167-2A25-4ABB-8702-F3913A17ED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812" y="2213599"/>
            <a:ext cx="254000" cy="254000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418CA0-71B6-4305-B927-2B4EDA8D231D}"/>
              </a:ext>
            </a:extLst>
          </p:cNvPr>
          <p:cNvGrpSpPr/>
          <p:nvPr userDrawn="1"/>
        </p:nvGrpSpPr>
        <p:grpSpPr>
          <a:xfrm>
            <a:off x="5837061" y="3012690"/>
            <a:ext cx="456791" cy="464321"/>
            <a:chOff x="3688488" y="6160570"/>
            <a:chExt cx="456791" cy="464321"/>
          </a:xfrm>
          <a:solidFill>
            <a:srgbClr val="D0D0D0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B8A0D86-2A84-4255-9D5A-E9A9F9D8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783" y="6160570"/>
              <a:ext cx="10039" cy="464319"/>
            </a:xfrm>
            <a:custGeom>
              <a:avLst/>
              <a:gdLst>
                <a:gd name="T0" fmla="*/ 0 w 17"/>
                <a:gd name="T1" fmla="*/ 9 h 801"/>
                <a:gd name="T2" fmla="*/ 0 w 17"/>
                <a:gd name="T3" fmla="*/ 792 h 801"/>
                <a:gd name="T4" fmla="*/ 8 w 17"/>
                <a:gd name="T5" fmla="*/ 801 h 801"/>
                <a:gd name="T6" fmla="*/ 8 w 17"/>
                <a:gd name="T7" fmla="*/ 801 h 801"/>
                <a:gd name="T8" fmla="*/ 17 w 17"/>
                <a:gd name="T9" fmla="*/ 792 h 801"/>
                <a:gd name="T10" fmla="*/ 17 w 17"/>
                <a:gd name="T11" fmla="*/ 9 h 801"/>
                <a:gd name="T12" fmla="*/ 8 w 17"/>
                <a:gd name="T13" fmla="*/ 0 h 801"/>
                <a:gd name="T14" fmla="*/ 8 w 17"/>
                <a:gd name="T15" fmla="*/ 0 h 801"/>
                <a:gd name="T16" fmla="*/ 0 w 17"/>
                <a:gd name="T17" fmla="*/ 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01">
                  <a:moveTo>
                    <a:pt x="0" y="9"/>
                  </a:moveTo>
                  <a:lnTo>
                    <a:pt x="0" y="792"/>
                  </a:lnTo>
                  <a:cubicBezTo>
                    <a:pt x="0" y="797"/>
                    <a:pt x="4" y="801"/>
                    <a:pt x="8" y="801"/>
                  </a:cubicBezTo>
                  <a:lnTo>
                    <a:pt x="8" y="801"/>
                  </a:lnTo>
                  <a:cubicBezTo>
                    <a:pt x="13" y="801"/>
                    <a:pt x="17" y="797"/>
                    <a:pt x="17" y="792"/>
                  </a:cubicBez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5990F960-5C77-407C-8124-51B12FF2D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863" y="6160570"/>
              <a:ext cx="10039" cy="464319"/>
            </a:xfrm>
            <a:custGeom>
              <a:avLst/>
              <a:gdLst>
                <a:gd name="T0" fmla="*/ 0 w 17"/>
                <a:gd name="T1" fmla="*/ 9 h 801"/>
                <a:gd name="T2" fmla="*/ 0 w 17"/>
                <a:gd name="T3" fmla="*/ 792 h 801"/>
                <a:gd name="T4" fmla="*/ 9 w 17"/>
                <a:gd name="T5" fmla="*/ 801 h 801"/>
                <a:gd name="T6" fmla="*/ 9 w 17"/>
                <a:gd name="T7" fmla="*/ 801 h 801"/>
                <a:gd name="T8" fmla="*/ 17 w 17"/>
                <a:gd name="T9" fmla="*/ 792 h 801"/>
                <a:gd name="T10" fmla="*/ 17 w 17"/>
                <a:gd name="T11" fmla="*/ 9 h 801"/>
                <a:gd name="T12" fmla="*/ 9 w 17"/>
                <a:gd name="T13" fmla="*/ 0 h 801"/>
                <a:gd name="T14" fmla="*/ 9 w 17"/>
                <a:gd name="T15" fmla="*/ 0 h 801"/>
                <a:gd name="T16" fmla="*/ 0 w 17"/>
                <a:gd name="T17" fmla="*/ 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01">
                  <a:moveTo>
                    <a:pt x="0" y="9"/>
                  </a:moveTo>
                  <a:lnTo>
                    <a:pt x="0" y="792"/>
                  </a:lnTo>
                  <a:cubicBezTo>
                    <a:pt x="0" y="797"/>
                    <a:pt x="4" y="801"/>
                    <a:pt x="9" y="801"/>
                  </a:cubicBezTo>
                  <a:lnTo>
                    <a:pt x="9" y="801"/>
                  </a:lnTo>
                  <a:cubicBezTo>
                    <a:pt x="13" y="801"/>
                    <a:pt x="17" y="797"/>
                    <a:pt x="17" y="792"/>
                  </a:cubicBezTo>
                  <a:lnTo>
                    <a:pt x="17" y="9"/>
                  </a:lnTo>
                  <a:cubicBezTo>
                    <a:pt x="17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7433BB5-D825-4E6F-A38A-B7345BD52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44" y="6160572"/>
              <a:ext cx="10039" cy="464319"/>
            </a:xfrm>
            <a:custGeom>
              <a:avLst/>
              <a:gdLst>
                <a:gd name="T0" fmla="*/ 0 w 18"/>
                <a:gd name="T1" fmla="*/ 9 h 801"/>
                <a:gd name="T2" fmla="*/ 0 w 18"/>
                <a:gd name="T3" fmla="*/ 792 h 801"/>
                <a:gd name="T4" fmla="*/ 9 w 18"/>
                <a:gd name="T5" fmla="*/ 801 h 801"/>
                <a:gd name="T6" fmla="*/ 9 w 18"/>
                <a:gd name="T7" fmla="*/ 801 h 801"/>
                <a:gd name="T8" fmla="*/ 18 w 18"/>
                <a:gd name="T9" fmla="*/ 792 h 801"/>
                <a:gd name="T10" fmla="*/ 18 w 18"/>
                <a:gd name="T11" fmla="*/ 9 h 801"/>
                <a:gd name="T12" fmla="*/ 9 w 18"/>
                <a:gd name="T13" fmla="*/ 0 h 801"/>
                <a:gd name="T14" fmla="*/ 9 w 18"/>
                <a:gd name="T15" fmla="*/ 0 h 801"/>
                <a:gd name="T16" fmla="*/ 0 w 18"/>
                <a:gd name="T17" fmla="*/ 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01">
                  <a:moveTo>
                    <a:pt x="0" y="9"/>
                  </a:moveTo>
                  <a:lnTo>
                    <a:pt x="0" y="792"/>
                  </a:lnTo>
                  <a:cubicBezTo>
                    <a:pt x="0" y="797"/>
                    <a:pt x="4" y="801"/>
                    <a:pt x="9" y="801"/>
                  </a:cubicBezTo>
                  <a:lnTo>
                    <a:pt x="9" y="801"/>
                  </a:lnTo>
                  <a:cubicBezTo>
                    <a:pt x="14" y="801"/>
                    <a:pt x="18" y="797"/>
                    <a:pt x="18" y="792"/>
                  </a:cubicBezTo>
                  <a:lnTo>
                    <a:pt x="18" y="9"/>
                  </a:lnTo>
                  <a:cubicBezTo>
                    <a:pt x="18" y="4"/>
                    <a:pt x="14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C590005-8211-4C11-9787-28DFF5E30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488" y="6235867"/>
              <a:ext cx="456791" cy="10039"/>
            </a:xfrm>
            <a:custGeom>
              <a:avLst/>
              <a:gdLst>
                <a:gd name="T0" fmla="*/ 792 w 801"/>
                <a:gd name="T1" fmla="*/ 0 h 17"/>
                <a:gd name="T2" fmla="*/ 9 w 801"/>
                <a:gd name="T3" fmla="*/ 0 h 17"/>
                <a:gd name="T4" fmla="*/ 0 w 801"/>
                <a:gd name="T5" fmla="*/ 8 h 17"/>
                <a:gd name="T6" fmla="*/ 0 w 801"/>
                <a:gd name="T7" fmla="*/ 8 h 17"/>
                <a:gd name="T8" fmla="*/ 9 w 801"/>
                <a:gd name="T9" fmla="*/ 17 h 17"/>
                <a:gd name="T10" fmla="*/ 792 w 801"/>
                <a:gd name="T11" fmla="*/ 17 h 17"/>
                <a:gd name="T12" fmla="*/ 801 w 801"/>
                <a:gd name="T13" fmla="*/ 8 h 17"/>
                <a:gd name="T14" fmla="*/ 801 w 801"/>
                <a:gd name="T15" fmla="*/ 8 h 17"/>
                <a:gd name="T16" fmla="*/ 792 w 801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17">
                  <a:moveTo>
                    <a:pt x="792" y="0"/>
                  </a:moveTo>
                  <a:lnTo>
                    <a:pt x="9" y="0"/>
                  </a:lnTo>
                  <a:cubicBezTo>
                    <a:pt x="4" y="0"/>
                    <a:pt x="0" y="3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792" y="17"/>
                  </a:lnTo>
                  <a:cubicBezTo>
                    <a:pt x="797" y="17"/>
                    <a:pt x="801" y="13"/>
                    <a:pt x="801" y="8"/>
                  </a:cubicBezTo>
                  <a:lnTo>
                    <a:pt x="801" y="8"/>
                  </a:lnTo>
                  <a:cubicBezTo>
                    <a:pt x="801" y="3"/>
                    <a:pt x="797" y="0"/>
                    <a:pt x="7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E47BEE45-CF88-43AA-8260-703B6C8D2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488" y="6388968"/>
              <a:ext cx="456791" cy="7530"/>
            </a:xfrm>
            <a:custGeom>
              <a:avLst/>
              <a:gdLst>
                <a:gd name="T0" fmla="*/ 792 w 801"/>
                <a:gd name="T1" fmla="*/ 0 h 17"/>
                <a:gd name="T2" fmla="*/ 9 w 801"/>
                <a:gd name="T3" fmla="*/ 0 h 17"/>
                <a:gd name="T4" fmla="*/ 0 w 801"/>
                <a:gd name="T5" fmla="*/ 9 h 17"/>
                <a:gd name="T6" fmla="*/ 0 w 801"/>
                <a:gd name="T7" fmla="*/ 9 h 17"/>
                <a:gd name="T8" fmla="*/ 9 w 801"/>
                <a:gd name="T9" fmla="*/ 17 h 17"/>
                <a:gd name="T10" fmla="*/ 792 w 801"/>
                <a:gd name="T11" fmla="*/ 17 h 17"/>
                <a:gd name="T12" fmla="*/ 801 w 801"/>
                <a:gd name="T13" fmla="*/ 9 h 17"/>
                <a:gd name="T14" fmla="*/ 801 w 801"/>
                <a:gd name="T15" fmla="*/ 9 h 17"/>
                <a:gd name="T16" fmla="*/ 792 w 801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17">
                  <a:moveTo>
                    <a:pt x="792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9" y="17"/>
                  </a:cubicBezTo>
                  <a:lnTo>
                    <a:pt x="792" y="17"/>
                  </a:lnTo>
                  <a:cubicBezTo>
                    <a:pt x="797" y="17"/>
                    <a:pt x="801" y="13"/>
                    <a:pt x="801" y="9"/>
                  </a:cubicBezTo>
                  <a:lnTo>
                    <a:pt x="801" y="9"/>
                  </a:lnTo>
                  <a:cubicBezTo>
                    <a:pt x="801" y="4"/>
                    <a:pt x="797" y="0"/>
                    <a:pt x="7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29B60DE4-9A86-4D4A-8ECA-B1F714FD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488" y="6539531"/>
              <a:ext cx="456791" cy="10039"/>
            </a:xfrm>
            <a:custGeom>
              <a:avLst/>
              <a:gdLst>
                <a:gd name="T0" fmla="*/ 792 w 801"/>
                <a:gd name="T1" fmla="*/ 0 h 18"/>
                <a:gd name="T2" fmla="*/ 9 w 801"/>
                <a:gd name="T3" fmla="*/ 0 h 18"/>
                <a:gd name="T4" fmla="*/ 0 w 801"/>
                <a:gd name="T5" fmla="*/ 9 h 18"/>
                <a:gd name="T6" fmla="*/ 0 w 801"/>
                <a:gd name="T7" fmla="*/ 9 h 18"/>
                <a:gd name="T8" fmla="*/ 9 w 801"/>
                <a:gd name="T9" fmla="*/ 18 h 18"/>
                <a:gd name="T10" fmla="*/ 792 w 801"/>
                <a:gd name="T11" fmla="*/ 18 h 18"/>
                <a:gd name="T12" fmla="*/ 801 w 801"/>
                <a:gd name="T13" fmla="*/ 9 h 18"/>
                <a:gd name="T14" fmla="*/ 801 w 801"/>
                <a:gd name="T15" fmla="*/ 9 h 18"/>
                <a:gd name="T16" fmla="*/ 792 w 80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18">
                  <a:moveTo>
                    <a:pt x="792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4"/>
                    <a:pt x="4" y="18"/>
                    <a:pt x="9" y="18"/>
                  </a:cubicBezTo>
                  <a:lnTo>
                    <a:pt x="792" y="18"/>
                  </a:lnTo>
                  <a:cubicBezTo>
                    <a:pt x="797" y="18"/>
                    <a:pt x="801" y="14"/>
                    <a:pt x="801" y="9"/>
                  </a:cubicBezTo>
                  <a:lnTo>
                    <a:pt x="801" y="9"/>
                  </a:lnTo>
                  <a:cubicBezTo>
                    <a:pt x="801" y="4"/>
                    <a:pt x="797" y="0"/>
                    <a:pt x="7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9">
            <a:extLst>
              <a:ext uri="{FF2B5EF4-FFF2-40B4-BE49-F238E27FC236}">
                <a16:creationId xmlns:a16="http://schemas.microsoft.com/office/drawing/2014/main" id="{8B6C39B9-4216-4735-A431-90E47D7F1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90975" y="3468688"/>
            <a:ext cx="788988" cy="790575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49A698C-130D-43E8-AF66-551ACBA089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3313" y="1912938"/>
            <a:ext cx="1319213" cy="1319213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6032894B-0C21-4002-BE3B-FF61EA1539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47250" y="3736975"/>
            <a:ext cx="679450" cy="679450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47E11-87E9-421C-B642-9A52564C5558}"/>
              </a:ext>
            </a:extLst>
          </p:cNvPr>
          <p:cNvSpPr txBox="1"/>
          <p:nvPr userDrawn="1"/>
        </p:nvSpPr>
        <p:spPr>
          <a:xfrm>
            <a:off x="8478967" y="4512486"/>
            <a:ext cx="301365" cy="5539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3600" b="1" spc="-3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935FC9-497A-42E5-8F4B-958FDE906ADC}"/>
              </a:ext>
            </a:extLst>
          </p:cNvPr>
          <p:cNvCxnSpPr>
            <a:cxnSpLocks/>
          </p:cNvCxnSpPr>
          <p:nvPr userDrawn="1"/>
        </p:nvCxnSpPr>
        <p:spPr>
          <a:xfrm>
            <a:off x="4134095" y="2224394"/>
            <a:ext cx="689446" cy="0"/>
          </a:xfrm>
          <a:prstGeom prst="line">
            <a:avLst/>
          </a:prstGeom>
          <a:ln>
            <a:solidFill>
              <a:srgbClr val="EF0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5CCE3F-1760-4AC0-AD2C-8F70FA18CE63}"/>
              </a:ext>
            </a:extLst>
          </p:cNvPr>
          <p:cNvSpPr txBox="1"/>
          <p:nvPr userDrawn="1"/>
        </p:nvSpPr>
        <p:spPr>
          <a:xfrm>
            <a:off x="2669032" y="1557836"/>
            <a:ext cx="264496" cy="492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3200" b="1" spc="-300" dirty="0">
                <a:ln>
                  <a:solidFill>
                    <a:srgbClr val="E6E6E6"/>
                  </a:solidFill>
                </a:ln>
                <a:noFill/>
                <a:latin typeface="Montserrat ExtraBold" panose="00000900000000000000" pitchFamily="50" charset="0"/>
                <a:cs typeface="Mitr Medium" panose="00000600000000000000" pitchFamily="2" charset="-34"/>
              </a:rPr>
              <a:t>R</a:t>
            </a: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10C5A419-FC24-45C9-A597-F2872771C77D}"/>
              </a:ext>
            </a:extLst>
          </p:cNvPr>
          <p:cNvSpPr/>
          <p:nvPr userDrawn="1"/>
        </p:nvSpPr>
        <p:spPr>
          <a:xfrm>
            <a:off x="2507599" y="4332081"/>
            <a:ext cx="478324" cy="478324"/>
          </a:xfrm>
          <a:prstGeom prst="donut">
            <a:avLst>
              <a:gd name="adj" fmla="val 6957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172767-C882-46C7-AFE3-7428E2B8D06F}"/>
              </a:ext>
            </a:extLst>
          </p:cNvPr>
          <p:cNvSpPr/>
          <p:nvPr userDrawn="1"/>
        </p:nvSpPr>
        <p:spPr>
          <a:xfrm flipV="1">
            <a:off x="11324506" y="3927475"/>
            <a:ext cx="154156" cy="154156"/>
          </a:xfrm>
          <a:prstGeom prst="rect">
            <a:avLst/>
          </a:prstGeom>
          <a:noFill/>
          <a:ln w="19050">
            <a:solidFill>
              <a:srgbClr val="E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7170D0-3872-484D-AF7B-90B8931227A9}"/>
              </a:ext>
            </a:extLst>
          </p:cNvPr>
          <p:cNvCxnSpPr>
            <a:cxnSpLocks/>
          </p:cNvCxnSpPr>
          <p:nvPr userDrawn="1"/>
        </p:nvCxnSpPr>
        <p:spPr>
          <a:xfrm>
            <a:off x="6093331" y="1379719"/>
            <a:ext cx="453917" cy="453918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DE5B2C-7075-46C1-AC8A-2F0EDED8B45A}"/>
              </a:ext>
            </a:extLst>
          </p:cNvPr>
          <p:cNvCxnSpPr>
            <a:cxnSpLocks/>
          </p:cNvCxnSpPr>
          <p:nvPr userDrawn="1"/>
        </p:nvCxnSpPr>
        <p:spPr>
          <a:xfrm>
            <a:off x="8671244" y="3957638"/>
            <a:ext cx="1485720" cy="1485723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7ADFF8A-2C33-4CD1-8C0C-014679C28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27200" y="2424114"/>
            <a:ext cx="1619767" cy="1641475"/>
          </a:xfrm>
          <a:custGeom>
            <a:avLst/>
            <a:gdLst>
              <a:gd name="connsiteX0" fmla="*/ 0 w 1619767"/>
              <a:gd name="connsiteY0" fmla="*/ 0 h 1641475"/>
              <a:gd name="connsiteX1" fmla="*/ 1619767 w 1619767"/>
              <a:gd name="connsiteY1" fmla="*/ 0 h 1641475"/>
              <a:gd name="connsiteX2" fmla="*/ 1619767 w 1619767"/>
              <a:gd name="connsiteY2" fmla="*/ 1641475 h 1641475"/>
              <a:gd name="connsiteX3" fmla="*/ 0 w 1619767"/>
              <a:gd name="connsiteY3" fmla="*/ 1641475 h 16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767" h="1641475">
                <a:moveTo>
                  <a:pt x="0" y="0"/>
                </a:moveTo>
                <a:lnTo>
                  <a:pt x="1619767" y="0"/>
                </a:lnTo>
                <a:lnTo>
                  <a:pt x="1619767" y="1641475"/>
                </a:lnTo>
                <a:lnTo>
                  <a:pt x="0" y="164147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5C9D338-B54A-490A-AC5C-4715EF9766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2900" y="2530476"/>
            <a:ext cx="1425575" cy="1427163"/>
          </a:xfrm>
          <a:custGeom>
            <a:avLst/>
            <a:gdLst>
              <a:gd name="connsiteX0" fmla="*/ 0 w 1425575"/>
              <a:gd name="connsiteY0" fmla="*/ 0 h 1427163"/>
              <a:gd name="connsiteX1" fmla="*/ 1425575 w 1425575"/>
              <a:gd name="connsiteY1" fmla="*/ 0 h 1427163"/>
              <a:gd name="connsiteX2" fmla="*/ 1425575 w 1425575"/>
              <a:gd name="connsiteY2" fmla="*/ 1427163 h 1427163"/>
              <a:gd name="connsiteX3" fmla="*/ 0 w 1425575"/>
              <a:gd name="connsiteY3" fmla="*/ 1427163 h 142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575" h="1427163">
                <a:moveTo>
                  <a:pt x="0" y="0"/>
                </a:moveTo>
                <a:lnTo>
                  <a:pt x="1425575" y="0"/>
                </a:lnTo>
                <a:lnTo>
                  <a:pt x="1425575" y="1427163"/>
                </a:lnTo>
                <a:lnTo>
                  <a:pt x="0" y="1427163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19D9162-21AA-420C-9F5B-86D3F7DB2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8806" y="2161006"/>
            <a:ext cx="2167688" cy="2167688"/>
          </a:xfrm>
          <a:custGeom>
            <a:avLst/>
            <a:gdLst>
              <a:gd name="connsiteX0" fmla="*/ 0 w 2167688"/>
              <a:gd name="connsiteY0" fmla="*/ 0 h 2167688"/>
              <a:gd name="connsiteX1" fmla="*/ 2167688 w 2167688"/>
              <a:gd name="connsiteY1" fmla="*/ 0 h 2167688"/>
              <a:gd name="connsiteX2" fmla="*/ 2167688 w 2167688"/>
              <a:gd name="connsiteY2" fmla="*/ 2167688 h 2167688"/>
              <a:gd name="connsiteX3" fmla="*/ 0 w 2167688"/>
              <a:gd name="connsiteY3" fmla="*/ 2167688 h 216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688" h="2167688">
                <a:moveTo>
                  <a:pt x="0" y="0"/>
                </a:moveTo>
                <a:lnTo>
                  <a:pt x="2167688" y="0"/>
                </a:lnTo>
                <a:lnTo>
                  <a:pt x="2167688" y="2167688"/>
                </a:lnTo>
                <a:lnTo>
                  <a:pt x="0" y="216768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098E18B-BEA1-4C57-AD70-42F5F4AD20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01125" y="2459039"/>
            <a:ext cx="1571625" cy="1571625"/>
          </a:xfrm>
          <a:custGeom>
            <a:avLst/>
            <a:gdLst>
              <a:gd name="connsiteX0" fmla="*/ 0 w 1571625"/>
              <a:gd name="connsiteY0" fmla="*/ 0 h 1571625"/>
              <a:gd name="connsiteX1" fmla="*/ 1571625 w 1571625"/>
              <a:gd name="connsiteY1" fmla="*/ 0 h 1571625"/>
              <a:gd name="connsiteX2" fmla="*/ 1571625 w 1571625"/>
              <a:gd name="connsiteY2" fmla="*/ 1571625 h 1571625"/>
              <a:gd name="connsiteX3" fmla="*/ 0 w 1571625"/>
              <a:gd name="connsiteY3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5" h="1571625">
                <a:moveTo>
                  <a:pt x="0" y="0"/>
                </a:moveTo>
                <a:lnTo>
                  <a:pt x="1571625" y="0"/>
                </a:lnTo>
                <a:lnTo>
                  <a:pt x="1571625" y="1571625"/>
                </a:lnTo>
                <a:lnTo>
                  <a:pt x="0" y="1571625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2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B0762E13-F7E8-471F-B0E5-43CF8B8CF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1830469"/>
            <a:ext cx="1052513" cy="1054100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3E2EC04-B9D6-4C47-AFD4-342040B848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6979" y="4150921"/>
            <a:ext cx="683580" cy="684598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088CF3-E9CF-447A-B9CD-F0541B016B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9275" y="2778206"/>
            <a:ext cx="1066800" cy="1068388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F1E5300-9191-479B-80D0-D77C71705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19663" y="1678803"/>
            <a:ext cx="796925" cy="796925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A083CF8-95B4-4D97-89F7-29CBC2EE7D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49763" y="1980428"/>
            <a:ext cx="252413" cy="252413"/>
          </a:xfrm>
          <a:prstGeom prst="rect">
            <a:avLst/>
          </a:prstGeom>
          <a:solidFill>
            <a:srgbClr val="EF00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CC14AD0-BB98-463A-837F-78D09668B1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07538" y="1789194"/>
            <a:ext cx="174625" cy="176213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628509A6-E661-46DF-9942-9002449483C5}"/>
              </a:ext>
            </a:extLst>
          </p:cNvPr>
          <p:cNvSpPr/>
          <p:nvPr userDrawn="1"/>
        </p:nvSpPr>
        <p:spPr>
          <a:xfrm>
            <a:off x="3242269" y="3880681"/>
            <a:ext cx="197164" cy="197164"/>
          </a:xfrm>
          <a:prstGeom prst="donut">
            <a:avLst>
              <a:gd name="adj" fmla="val 13241"/>
            </a:avLst>
          </a:prstGeom>
          <a:solidFill>
            <a:srgbClr val="EF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9E8577-CD5A-4044-A143-615D766A5259}"/>
              </a:ext>
            </a:extLst>
          </p:cNvPr>
          <p:cNvSpPr/>
          <p:nvPr userDrawn="1"/>
        </p:nvSpPr>
        <p:spPr>
          <a:xfrm flipV="1">
            <a:off x="6805445" y="2927013"/>
            <a:ext cx="154156" cy="154156"/>
          </a:xfrm>
          <a:prstGeom prst="rect">
            <a:avLst/>
          </a:prstGeom>
          <a:noFill/>
          <a:ln w="19050"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873207-9E10-469A-BB8F-9C933C106E36}"/>
              </a:ext>
            </a:extLst>
          </p:cNvPr>
          <p:cNvGrpSpPr/>
          <p:nvPr userDrawn="1"/>
        </p:nvGrpSpPr>
        <p:grpSpPr>
          <a:xfrm>
            <a:off x="7393134" y="1422363"/>
            <a:ext cx="274332" cy="273050"/>
            <a:chOff x="3856038" y="3978275"/>
            <a:chExt cx="339725" cy="338138"/>
          </a:xfrm>
          <a:solidFill>
            <a:srgbClr val="D0D0D0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70BFC3C-0AE6-4C82-B714-4F881B3F1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4138613"/>
              <a:ext cx="339725" cy="17463"/>
            </a:xfrm>
            <a:custGeom>
              <a:avLst/>
              <a:gdLst>
                <a:gd name="T0" fmla="*/ 330 w 339"/>
                <a:gd name="T1" fmla="*/ 0 h 17"/>
                <a:gd name="T2" fmla="*/ 9 w 339"/>
                <a:gd name="T3" fmla="*/ 0 h 17"/>
                <a:gd name="T4" fmla="*/ 0 w 339"/>
                <a:gd name="T5" fmla="*/ 8 h 17"/>
                <a:gd name="T6" fmla="*/ 0 w 339"/>
                <a:gd name="T7" fmla="*/ 8 h 17"/>
                <a:gd name="T8" fmla="*/ 9 w 339"/>
                <a:gd name="T9" fmla="*/ 17 h 17"/>
                <a:gd name="T10" fmla="*/ 330 w 339"/>
                <a:gd name="T11" fmla="*/ 17 h 17"/>
                <a:gd name="T12" fmla="*/ 339 w 339"/>
                <a:gd name="T13" fmla="*/ 8 h 17"/>
                <a:gd name="T14" fmla="*/ 339 w 339"/>
                <a:gd name="T15" fmla="*/ 8 h 17"/>
                <a:gd name="T16" fmla="*/ 330 w 33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17">
                  <a:moveTo>
                    <a:pt x="330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9" y="17"/>
                  </a:cubicBezTo>
                  <a:lnTo>
                    <a:pt x="330" y="17"/>
                  </a:lnTo>
                  <a:cubicBezTo>
                    <a:pt x="335" y="17"/>
                    <a:pt x="339" y="13"/>
                    <a:pt x="339" y="8"/>
                  </a:cubicBezTo>
                  <a:lnTo>
                    <a:pt x="339" y="8"/>
                  </a:lnTo>
                  <a:cubicBezTo>
                    <a:pt x="339" y="4"/>
                    <a:pt x="335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59DC8C8-41E0-47D8-B2C2-C6424A55C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3978275"/>
              <a:ext cx="17462" cy="338138"/>
            </a:xfrm>
            <a:custGeom>
              <a:avLst/>
              <a:gdLst>
                <a:gd name="T0" fmla="*/ 17 w 17"/>
                <a:gd name="T1" fmla="*/ 330 h 339"/>
                <a:gd name="T2" fmla="*/ 17 w 17"/>
                <a:gd name="T3" fmla="*/ 9 h 339"/>
                <a:gd name="T4" fmla="*/ 8 w 17"/>
                <a:gd name="T5" fmla="*/ 0 h 339"/>
                <a:gd name="T6" fmla="*/ 8 w 17"/>
                <a:gd name="T7" fmla="*/ 0 h 339"/>
                <a:gd name="T8" fmla="*/ 0 w 17"/>
                <a:gd name="T9" fmla="*/ 9 h 339"/>
                <a:gd name="T10" fmla="*/ 0 w 17"/>
                <a:gd name="T11" fmla="*/ 330 h 339"/>
                <a:gd name="T12" fmla="*/ 8 w 17"/>
                <a:gd name="T13" fmla="*/ 339 h 339"/>
                <a:gd name="T14" fmla="*/ 8 w 17"/>
                <a:gd name="T15" fmla="*/ 339 h 339"/>
                <a:gd name="T16" fmla="*/ 17 w 17"/>
                <a:gd name="T17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9">
                  <a:moveTo>
                    <a:pt x="17" y="330"/>
                  </a:moveTo>
                  <a:lnTo>
                    <a:pt x="17" y="9"/>
                  </a:lnTo>
                  <a:cubicBezTo>
                    <a:pt x="17" y="4"/>
                    <a:pt x="13" y="0"/>
                    <a:pt x="8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330"/>
                  </a:lnTo>
                  <a:cubicBezTo>
                    <a:pt x="0" y="335"/>
                    <a:pt x="4" y="339"/>
                    <a:pt x="8" y="339"/>
                  </a:cubicBezTo>
                  <a:lnTo>
                    <a:pt x="8" y="339"/>
                  </a:lnTo>
                  <a:cubicBezTo>
                    <a:pt x="13" y="339"/>
                    <a:pt x="17" y="335"/>
                    <a:pt x="17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BD7049D-7BC0-4767-9A80-A063703DE6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11400" y="2068363"/>
            <a:ext cx="1563688" cy="1565507"/>
          </a:xfrm>
          <a:custGeom>
            <a:avLst/>
            <a:gdLst>
              <a:gd name="connsiteX0" fmla="*/ 0 w 1563688"/>
              <a:gd name="connsiteY0" fmla="*/ 0 h 1565507"/>
              <a:gd name="connsiteX1" fmla="*/ 1563688 w 1563688"/>
              <a:gd name="connsiteY1" fmla="*/ 0 h 1565507"/>
              <a:gd name="connsiteX2" fmla="*/ 1563688 w 1563688"/>
              <a:gd name="connsiteY2" fmla="*/ 1565507 h 1565507"/>
              <a:gd name="connsiteX3" fmla="*/ 0 w 1563688"/>
              <a:gd name="connsiteY3" fmla="*/ 1565507 h 156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688" h="1565507">
                <a:moveTo>
                  <a:pt x="0" y="0"/>
                </a:moveTo>
                <a:lnTo>
                  <a:pt x="1563688" y="0"/>
                </a:lnTo>
                <a:lnTo>
                  <a:pt x="1563688" y="1565507"/>
                </a:lnTo>
                <a:lnTo>
                  <a:pt x="0" y="1565507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E8806F5-7DCB-44F0-BCA2-6B17522885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1538" y="3168527"/>
            <a:ext cx="1414462" cy="1416108"/>
          </a:xfrm>
          <a:custGeom>
            <a:avLst/>
            <a:gdLst>
              <a:gd name="connsiteX0" fmla="*/ 0 w 1414462"/>
              <a:gd name="connsiteY0" fmla="*/ 0 h 1416108"/>
              <a:gd name="connsiteX1" fmla="*/ 1414462 w 1414462"/>
              <a:gd name="connsiteY1" fmla="*/ 0 h 1416108"/>
              <a:gd name="connsiteX2" fmla="*/ 1414462 w 1414462"/>
              <a:gd name="connsiteY2" fmla="*/ 1416108 h 1416108"/>
              <a:gd name="connsiteX3" fmla="*/ 0 w 1414462"/>
              <a:gd name="connsiteY3" fmla="*/ 1416108 h 141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462" h="1416108">
                <a:moveTo>
                  <a:pt x="0" y="0"/>
                </a:moveTo>
                <a:lnTo>
                  <a:pt x="1414462" y="0"/>
                </a:lnTo>
                <a:lnTo>
                  <a:pt x="1414462" y="1416108"/>
                </a:lnTo>
                <a:lnTo>
                  <a:pt x="0" y="1416108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BB48B5-30ED-4A47-8E27-37B4234B3F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3688" y="2220994"/>
            <a:ext cx="2140255" cy="2142662"/>
          </a:xfrm>
          <a:custGeom>
            <a:avLst/>
            <a:gdLst>
              <a:gd name="connsiteX0" fmla="*/ 0 w 2140255"/>
              <a:gd name="connsiteY0" fmla="*/ 0 h 2142662"/>
              <a:gd name="connsiteX1" fmla="*/ 2140255 w 2140255"/>
              <a:gd name="connsiteY1" fmla="*/ 0 h 2142662"/>
              <a:gd name="connsiteX2" fmla="*/ 2140255 w 2140255"/>
              <a:gd name="connsiteY2" fmla="*/ 2142662 h 2142662"/>
              <a:gd name="connsiteX3" fmla="*/ 0 w 2140255"/>
              <a:gd name="connsiteY3" fmla="*/ 2142662 h 214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255" h="2142662">
                <a:moveTo>
                  <a:pt x="0" y="0"/>
                </a:moveTo>
                <a:lnTo>
                  <a:pt x="2140255" y="0"/>
                </a:lnTo>
                <a:lnTo>
                  <a:pt x="2140255" y="2142662"/>
                </a:lnTo>
                <a:lnTo>
                  <a:pt x="0" y="2142662"/>
                </a:ln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177AFBE-113D-4DEC-B684-2322387CE9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9388" y="900667"/>
            <a:ext cx="1822450" cy="1824300"/>
          </a:xfrm>
          <a:custGeom>
            <a:avLst/>
            <a:gdLst>
              <a:gd name="connsiteX0" fmla="*/ 911225 w 1822450"/>
              <a:gd name="connsiteY0" fmla="*/ 0 h 1824300"/>
              <a:gd name="connsiteX1" fmla="*/ 1822450 w 1822450"/>
              <a:gd name="connsiteY1" fmla="*/ 912150 h 1824300"/>
              <a:gd name="connsiteX2" fmla="*/ 911225 w 1822450"/>
              <a:gd name="connsiteY2" fmla="*/ 1824300 h 1824300"/>
              <a:gd name="connsiteX3" fmla="*/ 0 w 1822450"/>
              <a:gd name="connsiteY3" fmla="*/ 912150 h 1824300"/>
              <a:gd name="connsiteX4" fmla="*/ 911225 w 1822450"/>
              <a:gd name="connsiteY4" fmla="*/ 0 h 18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2450" h="1824300">
                <a:moveTo>
                  <a:pt x="911225" y="0"/>
                </a:moveTo>
                <a:cubicBezTo>
                  <a:pt x="1414481" y="0"/>
                  <a:pt x="1822450" y="408383"/>
                  <a:pt x="1822450" y="912150"/>
                </a:cubicBezTo>
                <a:cubicBezTo>
                  <a:pt x="1822450" y="1415917"/>
                  <a:pt x="1414481" y="1824300"/>
                  <a:pt x="911225" y="1824300"/>
                </a:cubicBezTo>
                <a:cubicBezTo>
                  <a:pt x="407969" y="1824300"/>
                  <a:pt x="0" y="1415917"/>
                  <a:pt x="0" y="912150"/>
                </a:cubicBezTo>
                <a:cubicBezTo>
                  <a:pt x="0" y="408383"/>
                  <a:pt x="407969" y="0"/>
                  <a:pt x="911225" y="0"/>
                </a:cubicBezTo>
                <a:close/>
              </a:path>
            </a:pathLst>
          </a:custGeom>
          <a:pattFill prst="pct5">
            <a:fgClr>
              <a:srgbClr val="11111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88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tation.com/threedee" TargetMode="External"/><Relationship Id="rId2" Type="http://schemas.openxmlformats.org/officeDocument/2006/relationships/hyperlink" Target="https://www.instagram.com/piotr_dur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hyperlink" Target="https://www.behance.net/ThreeDee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ave with purple lights&#10;&#10;Description automatically generated">
            <a:extLst>
              <a:ext uri="{FF2B5EF4-FFF2-40B4-BE49-F238E27FC236}">
                <a16:creationId xmlns:a16="http://schemas.microsoft.com/office/drawing/2014/main" id="{D9E1988F-501B-B2C5-FEBC-2176E27AB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45" y="0"/>
            <a:ext cx="9338553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20FCC6-120D-6BE4-EC21-F1C072C35735}"/>
              </a:ext>
            </a:extLst>
          </p:cNvPr>
          <p:cNvSpPr txBox="1"/>
          <p:nvPr/>
        </p:nvSpPr>
        <p:spPr>
          <a:xfrm rot="16200000">
            <a:off x="-1564300" y="2875001"/>
            <a:ext cx="6019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300" dirty="0">
                <a:ln w="12700">
                  <a:noFill/>
                </a:ln>
                <a:solidFill>
                  <a:srgbClr val="EF004E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PIOTR </a:t>
            </a:r>
            <a:r>
              <a:rPr lang="en-US" sz="6600" spc="-300" dirty="0">
                <a:ln w="12700">
                  <a:noFill/>
                </a:ln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DURA</a:t>
            </a:r>
          </a:p>
        </p:txBody>
      </p:sp>
      <p:pic>
        <p:nvPicPr>
          <p:cNvPr id="18" name="Picture 17" descr="A landscape with a castle on a hill&#10;&#10;Description automatically generated">
            <a:extLst>
              <a:ext uri="{FF2B5EF4-FFF2-40B4-BE49-F238E27FC236}">
                <a16:creationId xmlns:a16="http://schemas.microsoft.com/office/drawing/2014/main" id="{09C9D44B-CBC7-09CF-02E7-741510D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6295100" cy="46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4314C7D9-11D8-418B-A066-CDDBA3555C22}"/>
              </a:ext>
            </a:extLst>
          </p:cNvPr>
          <p:cNvSpPr txBox="1"/>
          <p:nvPr/>
        </p:nvSpPr>
        <p:spPr>
          <a:xfrm>
            <a:off x="320163" y="2800974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HOME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93E6FE-8C69-40CE-95FB-2D85435EF5FB}"/>
              </a:ext>
            </a:extLst>
          </p:cNvPr>
          <p:cNvSpPr txBox="1"/>
          <p:nvPr/>
        </p:nvSpPr>
        <p:spPr>
          <a:xfrm>
            <a:off x="320163" y="2418197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COVER PAGE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40EA50-8A0D-4C32-BC52-65F1AFED4296}"/>
              </a:ext>
            </a:extLst>
          </p:cNvPr>
          <p:cNvSpPr txBox="1"/>
          <p:nvPr/>
        </p:nvSpPr>
        <p:spPr>
          <a:xfrm>
            <a:off x="323533" y="3566528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FASHION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D98A17-58E4-44EE-9D34-07C7AB7736EF}"/>
              </a:ext>
            </a:extLst>
          </p:cNvPr>
          <p:cNvSpPr txBox="1"/>
          <p:nvPr/>
        </p:nvSpPr>
        <p:spPr>
          <a:xfrm>
            <a:off x="323533" y="3183751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HYPE TREND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1B672E-6571-4A31-9FF1-3F242182C8AE}"/>
              </a:ext>
            </a:extLst>
          </p:cNvPr>
          <p:cNvSpPr txBox="1"/>
          <p:nvPr/>
        </p:nvSpPr>
        <p:spPr>
          <a:xfrm>
            <a:off x="323532" y="3949305"/>
            <a:ext cx="816511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TREND SUIT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BFC3E6-DCD6-40EB-BE31-06F0652F3033}"/>
              </a:ext>
            </a:extLst>
          </p:cNvPr>
          <p:cNvSpPr txBox="1"/>
          <p:nvPr/>
        </p:nvSpPr>
        <p:spPr>
          <a:xfrm>
            <a:off x="323533" y="4332081"/>
            <a:ext cx="778732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SALES</a:t>
            </a:r>
          </a:p>
        </p:txBody>
      </p:sp>
      <p:pic>
        <p:nvPicPr>
          <p:cNvPr id="4" name="Picture 3" descr="A collage of different images of buildings and buildings&#10;&#10;Description automatically generated">
            <a:extLst>
              <a:ext uri="{FF2B5EF4-FFF2-40B4-BE49-F238E27FC236}">
                <a16:creationId xmlns:a16="http://schemas.microsoft.com/office/drawing/2014/main" id="{A26C8A84-284D-315F-05F0-84C2A644C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nowy landscape with icebergs and mountains&#10;&#10;Description automatically generated">
            <a:extLst>
              <a:ext uri="{FF2B5EF4-FFF2-40B4-BE49-F238E27FC236}">
                <a16:creationId xmlns:a16="http://schemas.microsoft.com/office/drawing/2014/main" id="{FC16B88B-5445-0AB2-D31D-EAB39695C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64" r="16116" b="2519"/>
          <a:stretch/>
        </p:blipFill>
        <p:spPr>
          <a:xfrm>
            <a:off x="4655713" y="2260242"/>
            <a:ext cx="2942822" cy="2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38438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4314C7D9-11D8-418B-A066-CDDBA3555C22}"/>
              </a:ext>
            </a:extLst>
          </p:cNvPr>
          <p:cNvSpPr txBox="1"/>
          <p:nvPr/>
        </p:nvSpPr>
        <p:spPr>
          <a:xfrm>
            <a:off x="320163" y="2800974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HOME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93E6FE-8C69-40CE-95FB-2D85435EF5FB}"/>
              </a:ext>
            </a:extLst>
          </p:cNvPr>
          <p:cNvSpPr txBox="1"/>
          <p:nvPr/>
        </p:nvSpPr>
        <p:spPr>
          <a:xfrm>
            <a:off x="320163" y="2418197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COVER PAGE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40EA50-8A0D-4C32-BC52-65F1AFED4296}"/>
              </a:ext>
            </a:extLst>
          </p:cNvPr>
          <p:cNvSpPr txBox="1"/>
          <p:nvPr/>
        </p:nvSpPr>
        <p:spPr>
          <a:xfrm>
            <a:off x="323533" y="3566528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FASHION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D98A17-58E4-44EE-9D34-07C7AB7736EF}"/>
              </a:ext>
            </a:extLst>
          </p:cNvPr>
          <p:cNvSpPr txBox="1"/>
          <p:nvPr/>
        </p:nvSpPr>
        <p:spPr>
          <a:xfrm>
            <a:off x="323533" y="3183751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HYPE TREND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1B672E-6571-4A31-9FF1-3F242182C8AE}"/>
              </a:ext>
            </a:extLst>
          </p:cNvPr>
          <p:cNvSpPr txBox="1"/>
          <p:nvPr/>
        </p:nvSpPr>
        <p:spPr>
          <a:xfrm>
            <a:off x="323532" y="3949305"/>
            <a:ext cx="816511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TREND SUIT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BFC3E6-DCD6-40EB-BE31-06F0652F3033}"/>
              </a:ext>
            </a:extLst>
          </p:cNvPr>
          <p:cNvSpPr txBox="1"/>
          <p:nvPr/>
        </p:nvSpPr>
        <p:spPr>
          <a:xfrm>
            <a:off x="323533" y="4332081"/>
            <a:ext cx="778732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SALES</a:t>
            </a:r>
          </a:p>
        </p:txBody>
      </p:sp>
      <p:pic>
        <p:nvPicPr>
          <p:cNvPr id="4" name="Picture 3" descr="A collage of different images of buildings and buildings&#10;&#10;Description automatically generated">
            <a:extLst>
              <a:ext uri="{FF2B5EF4-FFF2-40B4-BE49-F238E27FC236}">
                <a16:creationId xmlns:a16="http://schemas.microsoft.com/office/drawing/2014/main" id="{A26C8A84-284D-315F-05F0-84C2A644C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nowy landscape with icebergs and mountains&#10;&#10;Description automatically generated">
            <a:extLst>
              <a:ext uri="{FF2B5EF4-FFF2-40B4-BE49-F238E27FC236}">
                <a16:creationId xmlns:a16="http://schemas.microsoft.com/office/drawing/2014/main" id="{FC16B88B-5445-0AB2-D31D-EAB39695C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65" y="0"/>
            <a:ext cx="933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8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4314C7D9-11D8-418B-A066-CDDBA3555C22}"/>
              </a:ext>
            </a:extLst>
          </p:cNvPr>
          <p:cNvSpPr txBox="1"/>
          <p:nvPr/>
        </p:nvSpPr>
        <p:spPr>
          <a:xfrm>
            <a:off x="320163" y="2800974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HOME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93E6FE-8C69-40CE-95FB-2D85435EF5FB}"/>
              </a:ext>
            </a:extLst>
          </p:cNvPr>
          <p:cNvSpPr txBox="1"/>
          <p:nvPr/>
        </p:nvSpPr>
        <p:spPr>
          <a:xfrm>
            <a:off x="320163" y="2418197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COVER PAGE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40EA50-8A0D-4C32-BC52-65F1AFED4296}"/>
              </a:ext>
            </a:extLst>
          </p:cNvPr>
          <p:cNvSpPr txBox="1"/>
          <p:nvPr/>
        </p:nvSpPr>
        <p:spPr>
          <a:xfrm>
            <a:off x="323533" y="3566528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FASHION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D98A17-58E4-44EE-9D34-07C7AB7736EF}"/>
              </a:ext>
            </a:extLst>
          </p:cNvPr>
          <p:cNvSpPr txBox="1"/>
          <p:nvPr/>
        </p:nvSpPr>
        <p:spPr>
          <a:xfrm>
            <a:off x="323533" y="3183751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HYPE TREND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1B672E-6571-4A31-9FF1-3F242182C8AE}"/>
              </a:ext>
            </a:extLst>
          </p:cNvPr>
          <p:cNvSpPr txBox="1"/>
          <p:nvPr/>
        </p:nvSpPr>
        <p:spPr>
          <a:xfrm>
            <a:off x="323532" y="3949305"/>
            <a:ext cx="816511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TREND SUIT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BFC3E6-DCD6-40EB-BE31-06F0652F3033}"/>
              </a:ext>
            </a:extLst>
          </p:cNvPr>
          <p:cNvSpPr txBox="1"/>
          <p:nvPr/>
        </p:nvSpPr>
        <p:spPr>
          <a:xfrm>
            <a:off x="323533" y="4332081"/>
            <a:ext cx="778732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SALES</a:t>
            </a:r>
          </a:p>
        </p:txBody>
      </p:sp>
      <p:pic>
        <p:nvPicPr>
          <p:cNvPr id="4" name="Picture 3" descr="A collage of different images of buildings and buildings&#10;&#10;Description automatically generated">
            <a:extLst>
              <a:ext uri="{FF2B5EF4-FFF2-40B4-BE49-F238E27FC236}">
                <a16:creationId xmlns:a16="http://schemas.microsoft.com/office/drawing/2014/main" id="{A26C8A84-284D-315F-05F0-84C2A644C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nowy landscape with icebergs and mountains&#10;&#10;Description automatically generated">
            <a:extLst>
              <a:ext uri="{FF2B5EF4-FFF2-40B4-BE49-F238E27FC236}">
                <a16:creationId xmlns:a16="http://schemas.microsoft.com/office/drawing/2014/main" id="{FC16B88B-5445-0AB2-D31D-EAB39695C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64" r="16116" b="2519"/>
          <a:stretch/>
        </p:blipFill>
        <p:spPr>
          <a:xfrm>
            <a:off x="4655713" y="2260242"/>
            <a:ext cx="2942822" cy="2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3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different landscapes&#10;&#10;Description automatically generated">
            <a:extLst>
              <a:ext uri="{FF2B5EF4-FFF2-40B4-BE49-F238E27FC236}">
                <a16:creationId xmlns:a16="http://schemas.microsoft.com/office/drawing/2014/main" id="{692A8FA1-79B6-C485-EB4A-155E1F3BA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erson standing in a forest&#10;&#10;Description automatically generated">
            <a:extLst>
              <a:ext uri="{FF2B5EF4-FFF2-40B4-BE49-F238E27FC236}">
                <a16:creationId xmlns:a16="http://schemas.microsoft.com/office/drawing/2014/main" id="{B284AFAB-AB0D-5589-217B-54BF3BEF1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4" t="4937" r="25590" b="9158"/>
          <a:stretch/>
        </p:blipFill>
        <p:spPr>
          <a:xfrm>
            <a:off x="4661647" y="1366345"/>
            <a:ext cx="2934446" cy="29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98397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tanding in a forest&#10;&#10;Description automatically generated">
            <a:extLst>
              <a:ext uri="{FF2B5EF4-FFF2-40B4-BE49-F238E27FC236}">
                <a16:creationId xmlns:a16="http://schemas.microsoft.com/office/drawing/2014/main" id="{1DE64BD3-D01D-D6F8-A7C6-4EA77390E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pic>
        <p:nvPicPr>
          <p:cNvPr id="18" name="Picture 17" descr="A card with a picture of a group of people in the foreground&#10;&#10;Description automatically generated">
            <a:extLst>
              <a:ext uri="{FF2B5EF4-FFF2-40B4-BE49-F238E27FC236}">
                <a16:creationId xmlns:a16="http://schemas.microsoft.com/office/drawing/2014/main" id="{60E3862F-F94F-5A18-442B-F28042D5C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419" y="1533318"/>
            <a:ext cx="2694394" cy="3754483"/>
          </a:xfrm>
          <a:prstGeom prst="rect">
            <a:avLst/>
          </a:prstGeom>
        </p:spPr>
      </p:pic>
      <p:pic>
        <p:nvPicPr>
          <p:cNvPr id="19" name="Picture 18" descr="A card with a picture of a volcano&#10;&#10;Description automatically generated">
            <a:extLst>
              <a:ext uri="{FF2B5EF4-FFF2-40B4-BE49-F238E27FC236}">
                <a16:creationId xmlns:a16="http://schemas.microsoft.com/office/drawing/2014/main" id="{123111C8-ACA2-05F5-C61A-EBA793DA0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754" y="1551758"/>
            <a:ext cx="2694394" cy="3754483"/>
          </a:xfrm>
          <a:prstGeom prst="rect">
            <a:avLst/>
          </a:prstGeom>
        </p:spPr>
      </p:pic>
      <p:pic>
        <p:nvPicPr>
          <p:cNvPr id="20" name="Picture 19" descr="A card with a person walking in a spiral staircase&#10;&#10;Description automatically generated">
            <a:extLst>
              <a:ext uri="{FF2B5EF4-FFF2-40B4-BE49-F238E27FC236}">
                <a16:creationId xmlns:a16="http://schemas.microsoft.com/office/drawing/2014/main" id="{6B9854EB-7F44-5E4A-5F2F-90BB9475D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7092">
            <a:off x="-3087165" y="1545614"/>
            <a:ext cx="2694394" cy="3754483"/>
          </a:xfrm>
          <a:prstGeom prst="rect">
            <a:avLst/>
          </a:prstGeom>
        </p:spPr>
      </p:pic>
      <p:pic>
        <p:nvPicPr>
          <p:cNvPr id="21" name="Picture 20" descr="A card with a tower and a castle&#10;&#10;Description automatically generated">
            <a:extLst>
              <a:ext uri="{FF2B5EF4-FFF2-40B4-BE49-F238E27FC236}">
                <a16:creationId xmlns:a16="http://schemas.microsoft.com/office/drawing/2014/main" id="{AC18ECAB-877B-6B35-436D-6D2A62A27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7723">
            <a:off x="-3089998" y="1540169"/>
            <a:ext cx="2694394" cy="3754483"/>
          </a:xfrm>
          <a:prstGeom prst="rect">
            <a:avLst/>
          </a:prstGeom>
        </p:spPr>
      </p:pic>
      <p:pic>
        <p:nvPicPr>
          <p:cNvPr id="22" name="Picture 21" descr="A card with a person walking in a dark alley with arches and text&#10;&#10;Description automatically generated">
            <a:extLst>
              <a:ext uri="{FF2B5EF4-FFF2-40B4-BE49-F238E27FC236}">
                <a16:creationId xmlns:a16="http://schemas.microsoft.com/office/drawing/2014/main" id="{AC6BE6BF-8F72-FAAC-C65F-EB8462AD7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754" y="1551758"/>
            <a:ext cx="2694394" cy="37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14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erson standing in a forest&#10;&#10;Description automatically generated">
            <a:extLst>
              <a:ext uri="{FF2B5EF4-FFF2-40B4-BE49-F238E27FC236}">
                <a16:creationId xmlns:a16="http://schemas.microsoft.com/office/drawing/2014/main" id="{EAFEDF55-748E-30AD-73E5-ECBBB4DF0D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91"/>
            <a:ext cx="12192000" cy="6845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  <p:pic>
        <p:nvPicPr>
          <p:cNvPr id="14" name="Picture 13" descr="A card with a picture of a group of people in the foreground&#10;&#10;Description automatically generated">
            <a:extLst>
              <a:ext uri="{FF2B5EF4-FFF2-40B4-BE49-F238E27FC236}">
                <a16:creationId xmlns:a16="http://schemas.microsoft.com/office/drawing/2014/main" id="{09AFC4AA-CEE1-1BB8-3B17-4DBB81301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9" y="1533318"/>
            <a:ext cx="2694394" cy="3754483"/>
          </a:xfrm>
          <a:prstGeom prst="rect">
            <a:avLst/>
          </a:prstGeom>
        </p:spPr>
      </p:pic>
      <p:pic>
        <p:nvPicPr>
          <p:cNvPr id="3" name="Picture 2" descr="A card with a picture of a volcano&#10;&#10;Description automatically generated">
            <a:extLst>
              <a:ext uri="{FF2B5EF4-FFF2-40B4-BE49-F238E27FC236}">
                <a16:creationId xmlns:a16="http://schemas.microsoft.com/office/drawing/2014/main" id="{BD40F189-B88F-F4B9-1B75-7AF710E9A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4" y="1551758"/>
            <a:ext cx="2694394" cy="3754483"/>
          </a:xfrm>
          <a:prstGeom prst="rect">
            <a:avLst/>
          </a:prstGeom>
        </p:spPr>
      </p:pic>
      <p:pic>
        <p:nvPicPr>
          <p:cNvPr id="20" name="Picture 19" descr="A card with a person walking in a spiral staircase&#10;&#10;Description automatically generated">
            <a:extLst>
              <a:ext uri="{FF2B5EF4-FFF2-40B4-BE49-F238E27FC236}">
                <a16:creationId xmlns:a16="http://schemas.microsoft.com/office/drawing/2014/main" id="{2A5E3B91-7F90-D9E0-127F-5C721211E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7092">
            <a:off x="864903" y="1545614"/>
            <a:ext cx="2694394" cy="3754483"/>
          </a:xfrm>
          <a:prstGeom prst="rect">
            <a:avLst/>
          </a:prstGeom>
        </p:spPr>
      </p:pic>
      <p:pic>
        <p:nvPicPr>
          <p:cNvPr id="16" name="Picture 15" descr="A card with a tower and a castle&#10;&#10;Description automatically generated">
            <a:extLst>
              <a:ext uri="{FF2B5EF4-FFF2-40B4-BE49-F238E27FC236}">
                <a16:creationId xmlns:a16="http://schemas.microsoft.com/office/drawing/2014/main" id="{D7BBB7A8-8369-B18B-643B-4208B51BB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7723">
            <a:off x="862070" y="1540169"/>
            <a:ext cx="2694394" cy="3754483"/>
          </a:xfrm>
          <a:prstGeom prst="rect">
            <a:avLst/>
          </a:prstGeom>
        </p:spPr>
      </p:pic>
      <p:pic>
        <p:nvPicPr>
          <p:cNvPr id="18" name="Picture 17" descr="A card with a person walking in a dark alley with arches and text&#10;&#10;Description automatically generated">
            <a:extLst>
              <a:ext uri="{FF2B5EF4-FFF2-40B4-BE49-F238E27FC236}">
                <a16:creationId xmlns:a16="http://schemas.microsoft.com/office/drawing/2014/main" id="{62575038-1D4A-5E6D-925E-F59F82FCA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4" y="1551758"/>
            <a:ext cx="2694394" cy="3754483"/>
          </a:xfrm>
          <a:prstGeom prst="rect">
            <a:avLst/>
          </a:prstGeom>
        </p:spPr>
      </p:pic>
      <p:pic>
        <p:nvPicPr>
          <p:cNvPr id="21" name="Picture 20" descr="A black and red logo&#10;&#10;Description automatically generated">
            <a:extLst>
              <a:ext uri="{FF2B5EF4-FFF2-40B4-BE49-F238E27FC236}">
                <a16:creationId xmlns:a16="http://schemas.microsoft.com/office/drawing/2014/main" id="{6E492692-71EF-E5F2-8767-1D6D9F7AA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75" y="6686387"/>
            <a:ext cx="3437619" cy="22344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4FAAAB-F136-4F6A-63F8-671840580029}"/>
              </a:ext>
            </a:extLst>
          </p:cNvPr>
          <p:cNvSpPr txBox="1"/>
          <p:nvPr/>
        </p:nvSpPr>
        <p:spPr>
          <a:xfrm>
            <a:off x="4850319" y="1796865"/>
            <a:ext cx="601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spc="-300" dirty="0">
                <a:ln w="12700">
                  <a:noFill/>
                </a:ln>
                <a:solidFill>
                  <a:srgbClr val="EF004E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PERSONAL </a:t>
            </a:r>
            <a:r>
              <a:rPr lang="en-US" sz="4000" spc="-300" dirty="0">
                <a:ln w="12700">
                  <a:noFill/>
                </a:ln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OPINION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774A0-DF99-E7CC-31B1-93D92E41010E}"/>
              </a:ext>
            </a:extLst>
          </p:cNvPr>
          <p:cNvSpPr txBox="1"/>
          <p:nvPr/>
        </p:nvSpPr>
        <p:spPr>
          <a:xfrm>
            <a:off x="5051834" y="2951351"/>
            <a:ext cx="5763775" cy="1579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Masterful </a:t>
            </a:r>
            <a:r>
              <a:rPr lang="en-US" sz="1400" dirty="0">
                <a:solidFill>
                  <a:srgbClr val="EF004E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storytelling</a:t>
            </a:r>
          </a:p>
          <a:p>
            <a:pPr algn="r"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Medium" panose="00000600000000000000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Strong </a:t>
            </a:r>
            <a:r>
              <a:rPr lang="en-US" sz="1400" dirty="0">
                <a:solidFill>
                  <a:srgbClr val="EF004E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composition</a:t>
            </a: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 and use of depth/perspective</a:t>
            </a:r>
          </a:p>
          <a:p>
            <a:pPr algn="r"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Medium" panose="00000600000000000000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Makes cards for my favorite card game, </a:t>
            </a:r>
            <a:r>
              <a:rPr lang="en-US" sz="1400" dirty="0">
                <a:solidFill>
                  <a:srgbClr val="EF004E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Magic the Gathering</a:t>
            </a:r>
          </a:p>
        </p:txBody>
      </p:sp>
    </p:spTree>
    <p:extLst>
      <p:ext uri="{BB962C8B-B14F-4D97-AF65-F5344CB8AC3E}">
        <p14:creationId xmlns:p14="http://schemas.microsoft.com/office/powerpoint/2010/main" val="3038505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orest&#10;&#10;Description automatically generated">
            <a:extLst>
              <a:ext uri="{FF2B5EF4-FFF2-40B4-BE49-F238E27FC236}">
                <a16:creationId xmlns:a16="http://schemas.microsoft.com/office/drawing/2014/main" id="{27C2F528-F40B-5756-C56A-3FE2B506AE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45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  <p:pic>
        <p:nvPicPr>
          <p:cNvPr id="14" name="Picture 13" descr="A card with a picture of a group of people in the foreground&#10;&#10;Description automatically generated">
            <a:extLst>
              <a:ext uri="{FF2B5EF4-FFF2-40B4-BE49-F238E27FC236}">
                <a16:creationId xmlns:a16="http://schemas.microsoft.com/office/drawing/2014/main" id="{09AFC4AA-CEE1-1BB8-3B17-4DBB81301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9924">
            <a:off x="894466" y="1731915"/>
            <a:ext cx="2694394" cy="3754483"/>
          </a:xfrm>
          <a:prstGeom prst="rect">
            <a:avLst/>
          </a:prstGeom>
        </p:spPr>
      </p:pic>
      <p:pic>
        <p:nvPicPr>
          <p:cNvPr id="3" name="Picture 2" descr="A card with a picture of a volcano&#10;&#10;Description automatically generated">
            <a:extLst>
              <a:ext uri="{FF2B5EF4-FFF2-40B4-BE49-F238E27FC236}">
                <a16:creationId xmlns:a16="http://schemas.microsoft.com/office/drawing/2014/main" id="{BD40F189-B88F-F4B9-1B75-7AF710E9A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146">
            <a:off x="2592074" y="905102"/>
            <a:ext cx="2694394" cy="3754483"/>
          </a:xfrm>
          <a:prstGeom prst="rect">
            <a:avLst/>
          </a:prstGeom>
        </p:spPr>
      </p:pic>
      <p:pic>
        <p:nvPicPr>
          <p:cNvPr id="20" name="Picture 19" descr="A card with a person walking in a spiral staircase&#10;&#10;Description automatically generated">
            <a:extLst>
              <a:ext uri="{FF2B5EF4-FFF2-40B4-BE49-F238E27FC236}">
                <a16:creationId xmlns:a16="http://schemas.microsoft.com/office/drawing/2014/main" id="{2A5E3B91-7F90-D9E0-127F-5C721211E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72" y="513209"/>
            <a:ext cx="2694394" cy="3754483"/>
          </a:xfrm>
          <a:prstGeom prst="rect">
            <a:avLst/>
          </a:prstGeom>
        </p:spPr>
      </p:pic>
      <p:pic>
        <p:nvPicPr>
          <p:cNvPr id="16" name="Picture 15" descr="A card with a tower and a castle&#10;&#10;Description automatically generated">
            <a:extLst>
              <a:ext uri="{FF2B5EF4-FFF2-40B4-BE49-F238E27FC236}">
                <a16:creationId xmlns:a16="http://schemas.microsoft.com/office/drawing/2014/main" id="{D7BBB7A8-8369-B18B-643B-4208B51BB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203">
            <a:off x="6858392" y="905102"/>
            <a:ext cx="2694394" cy="3754483"/>
          </a:xfrm>
          <a:prstGeom prst="rect">
            <a:avLst/>
          </a:prstGeom>
        </p:spPr>
      </p:pic>
      <p:pic>
        <p:nvPicPr>
          <p:cNvPr id="18" name="Picture 17" descr="A card with a person walking in a dark alley with arches and text&#10;&#10;Description automatically generated">
            <a:extLst>
              <a:ext uri="{FF2B5EF4-FFF2-40B4-BE49-F238E27FC236}">
                <a16:creationId xmlns:a16="http://schemas.microsoft.com/office/drawing/2014/main" id="{62575038-1D4A-5E6D-925E-F59F82FCA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44">
            <a:off x="8618933" y="1878661"/>
            <a:ext cx="2694394" cy="37544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8BC8D8-901B-D464-5F5F-186A6616F04F}"/>
              </a:ext>
            </a:extLst>
          </p:cNvPr>
          <p:cNvSpPr/>
          <p:nvPr/>
        </p:nvSpPr>
        <p:spPr>
          <a:xfrm>
            <a:off x="4352371" y="5308930"/>
            <a:ext cx="3431873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CARDS: </a:t>
            </a:r>
            <a:r>
              <a:rPr lang="en-US" sz="3300" dirty="0">
                <a:solidFill>
                  <a:srgbClr val="EF004E"/>
                </a:solidFill>
                <a:latin typeface="Montserrat ExtraBold" panose="00000900000000000000" pitchFamily="50" charset="0"/>
                <a:cs typeface="Poppins" panose="00000500000000000000" pitchFamily="2" charset="0"/>
              </a:rPr>
              <a:t>263</a:t>
            </a:r>
          </a:p>
        </p:txBody>
      </p:sp>
    </p:spTree>
    <p:extLst>
      <p:ext uri="{BB962C8B-B14F-4D97-AF65-F5344CB8AC3E}">
        <p14:creationId xmlns:p14="http://schemas.microsoft.com/office/powerpoint/2010/main" val="3076047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420FCC6-120D-6BE4-EC21-F1C072C35735}"/>
              </a:ext>
            </a:extLst>
          </p:cNvPr>
          <p:cNvSpPr txBox="1"/>
          <p:nvPr/>
        </p:nvSpPr>
        <p:spPr>
          <a:xfrm>
            <a:off x="167005" y="674241"/>
            <a:ext cx="6019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300" dirty="0">
                <a:ln w="12700">
                  <a:noFill/>
                </a:ln>
                <a:solidFill>
                  <a:srgbClr val="EF004E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PIOTR </a:t>
            </a:r>
            <a:r>
              <a:rPr lang="en-US" sz="6600" spc="-300" dirty="0">
                <a:ln w="12700">
                  <a:noFill/>
                </a:ln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DURA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E126A-239C-D627-472A-997CD3430EF9}"/>
              </a:ext>
            </a:extLst>
          </p:cNvPr>
          <p:cNvSpPr txBox="1"/>
          <p:nvPr/>
        </p:nvSpPr>
        <p:spPr>
          <a:xfrm>
            <a:off x="7663569" y="2735794"/>
            <a:ext cx="113332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EF004E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LINKS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68E0F-987A-BAD3-5CD5-25726498BD86}"/>
              </a:ext>
            </a:extLst>
          </p:cNvPr>
          <p:cNvSpPr txBox="1"/>
          <p:nvPr/>
        </p:nvSpPr>
        <p:spPr>
          <a:xfrm>
            <a:off x="7663569" y="3691320"/>
            <a:ext cx="4002405" cy="2225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https://www.instagram.com/piotr_dura</a:t>
            </a: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Medium" panose="000006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Medium" panose="00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Light" panose="000004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https://www.artstation.com/threedee</a:t>
            </a: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https://www.behance.net/ThreeDeee</a:t>
            </a: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Medium" panose="000006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Light" panose="00000400000000000000" pitchFamily="2" charset="0"/>
            </a:endParaRPr>
          </a:p>
        </p:txBody>
      </p:sp>
      <p:pic>
        <p:nvPicPr>
          <p:cNvPr id="9" name="Picture 8" descr="A group of hot air balloons in the sky&#10;&#10;Description automatically generated">
            <a:extLst>
              <a:ext uri="{FF2B5EF4-FFF2-40B4-BE49-F238E27FC236}">
                <a16:creationId xmlns:a16="http://schemas.microsoft.com/office/drawing/2014/main" id="{77AF4561-672F-CE26-CA3B-07024F799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949"/>
            <a:ext cx="6622026" cy="48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38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420FCC6-120D-6BE4-EC21-F1C072C35735}"/>
              </a:ext>
            </a:extLst>
          </p:cNvPr>
          <p:cNvSpPr txBox="1"/>
          <p:nvPr/>
        </p:nvSpPr>
        <p:spPr>
          <a:xfrm>
            <a:off x="167005" y="674241"/>
            <a:ext cx="6019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300" dirty="0">
                <a:ln w="12700">
                  <a:noFill/>
                </a:ln>
                <a:solidFill>
                  <a:srgbClr val="EF004E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PIOTR </a:t>
            </a:r>
            <a:r>
              <a:rPr lang="en-US" sz="6600" spc="-300" dirty="0">
                <a:ln w="12700">
                  <a:noFill/>
                </a:ln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DURA</a:t>
            </a:r>
          </a:p>
        </p:txBody>
      </p:sp>
      <p:pic>
        <p:nvPicPr>
          <p:cNvPr id="3" name="Picture 2" descr="A landscape with a castle on a hill&#10;&#10;Description automatically generated">
            <a:extLst>
              <a:ext uri="{FF2B5EF4-FFF2-40B4-BE49-F238E27FC236}">
                <a16:creationId xmlns:a16="http://schemas.microsoft.com/office/drawing/2014/main" id="{D8790144-5BDF-7622-27F0-F0D18C9A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756"/>
            <a:ext cx="6295100" cy="4626243"/>
          </a:xfrm>
          <a:prstGeom prst="rect">
            <a:avLst/>
          </a:prstGeom>
        </p:spPr>
      </p:pic>
      <p:pic>
        <p:nvPicPr>
          <p:cNvPr id="4" name="Picture 3" descr="A cave with purple lights&#10;&#10;Description automatically generated">
            <a:extLst>
              <a:ext uri="{FF2B5EF4-FFF2-40B4-BE49-F238E27FC236}">
                <a16:creationId xmlns:a16="http://schemas.microsoft.com/office/drawing/2014/main" id="{76FB3CF8-CA5D-5ABC-9C59-C2A987334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1"/>
            <a:ext cx="93385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4C94F-7BB3-7865-0E88-8ABC4EA2B481}"/>
              </a:ext>
            </a:extLst>
          </p:cNvPr>
          <p:cNvSpPr txBox="1"/>
          <p:nvPr/>
        </p:nvSpPr>
        <p:spPr>
          <a:xfrm>
            <a:off x="7457092" y="2188942"/>
            <a:ext cx="3412838" cy="284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Kraków, </a:t>
            </a:r>
            <a:r>
              <a:rPr lang="en-US" sz="1400" dirty="0">
                <a:solidFill>
                  <a:srgbClr val="EF004E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Poland</a:t>
            </a:r>
            <a:endParaRPr lang="en-US" sz="1400" dirty="0">
              <a:solidFill>
                <a:srgbClr val="EF004E"/>
              </a:solidFill>
              <a:latin typeface="Montserrat ExtraBold" panose="00000900000000000000" pitchFamily="50" charset="0"/>
              <a:cs typeface="Poppins Light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E126A-239C-D627-472A-997CD3430EF9}"/>
              </a:ext>
            </a:extLst>
          </p:cNvPr>
          <p:cNvSpPr txBox="1"/>
          <p:nvPr/>
        </p:nvSpPr>
        <p:spPr>
          <a:xfrm>
            <a:off x="2841780" y="1685507"/>
            <a:ext cx="30328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ILLUSTRATOR/CONCEPT ARTIST</a:t>
            </a:r>
            <a:endParaRPr lang="en-US" sz="1400" dirty="0">
              <a:solidFill>
                <a:srgbClr val="EF004E"/>
              </a:solidFill>
              <a:latin typeface="Montserrat ExtraBold" panose="00000900000000000000" pitchFamily="50" charset="0"/>
              <a:cs typeface="Mitr Medium" panose="000006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6679F-4E80-59E9-542C-F3C9A27261B3}"/>
              </a:ext>
            </a:extLst>
          </p:cNvPr>
          <p:cNvSpPr txBox="1"/>
          <p:nvPr/>
        </p:nvSpPr>
        <p:spPr>
          <a:xfrm>
            <a:off x="7457092" y="2766855"/>
            <a:ext cx="3412838" cy="2872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EF004E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Clients list: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Wizards of the Coast 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Bushiroad</a:t>
            </a: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Medium" panose="00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Netease</a:t>
            </a: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 Games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Rhino Games Inc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MugenUp</a:t>
            </a:r>
            <a:endParaRPr lang="en-US" sz="1400" dirty="0">
              <a:solidFill>
                <a:schemeClr val="bg1"/>
              </a:solidFill>
              <a:latin typeface="Montserrat ExtraBold" panose="00000900000000000000" pitchFamily="50" charset="0"/>
              <a:cs typeface="Poppins Medium" panose="00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Crush Visual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Paizo</a:t>
            </a: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 Publishing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ExtraBold" panose="00000900000000000000" pitchFamily="50" charset="0"/>
                <a:cs typeface="Poppins Medium" panose="00000600000000000000" pitchFamily="2" charset="0"/>
              </a:rPr>
              <a:t>Iron Tower Studio</a:t>
            </a:r>
            <a:endParaRPr lang="en-US" sz="1400" dirty="0">
              <a:solidFill>
                <a:srgbClr val="EF004E"/>
              </a:solidFill>
              <a:latin typeface="Montserrat ExtraBold" panose="00000900000000000000" pitchFamily="50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12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D9F3C823-2A96-69C5-1678-1C167A7CE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10661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4314C7D9-11D8-418B-A066-CDDBA3555C22}"/>
              </a:ext>
            </a:extLst>
          </p:cNvPr>
          <p:cNvSpPr txBox="1"/>
          <p:nvPr/>
        </p:nvSpPr>
        <p:spPr>
          <a:xfrm>
            <a:off x="320163" y="2800974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HOME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93E6FE-8C69-40CE-95FB-2D85435EF5FB}"/>
              </a:ext>
            </a:extLst>
          </p:cNvPr>
          <p:cNvSpPr txBox="1"/>
          <p:nvPr/>
        </p:nvSpPr>
        <p:spPr>
          <a:xfrm>
            <a:off x="320163" y="2418197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COVER PAGE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40EA50-8A0D-4C32-BC52-65F1AFED4296}"/>
              </a:ext>
            </a:extLst>
          </p:cNvPr>
          <p:cNvSpPr txBox="1"/>
          <p:nvPr/>
        </p:nvSpPr>
        <p:spPr>
          <a:xfrm>
            <a:off x="323533" y="3566528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FASHION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D98A17-58E4-44EE-9D34-07C7AB7736EF}"/>
              </a:ext>
            </a:extLst>
          </p:cNvPr>
          <p:cNvSpPr txBox="1"/>
          <p:nvPr/>
        </p:nvSpPr>
        <p:spPr>
          <a:xfrm>
            <a:off x="323533" y="3183751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HYPE TREND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1B672E-6571-4A31-9FF1-3F242182C8AE}"/>
              </a:ext>
            </a:extLst>
          </p:cNvPr>
          <p:cNvSpPr txBox="1"/>
          <p:nvPr/>
        </p:nvSpPr>
        <p:spPr>
          <a:xfrm>
            <a:off x="323532" y="3949305"/>
            <a:ext cx="816511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TREND SUIT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BFC3E6-DCD6-40EB-BE31-06F0652F3033}"/>
              </a:ext>
            </a:extLst>
          </p:cNvPr>
          <p:cNvSpPr txBox="1"/>
          <p:nvPr/>
        </p:nvSpPr>
        <p:spPr>
          <a:xfrm>
            <a:off x="323533" y="4332081"/>
            <a:ext cx="778732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SALES</a:t>
            </a:r>
          </a:p>
        </p:txBody>
      </p:sp>
      <p:pic>
        <p:nvPicPr>
          <p:cNvPr id="9" name="Picture 8" descr="A collage of images of different landscapes&#10;&#10;Description automatically generated">
            <a:extLst>
              <a:ext uri="{FF2B5EF4-FFF2-40B4-BE49-F238E27FC236}">
                <a16:creationId xmlns:a16="http://schemas.microsoft.com/office/drawing/2014/main" id="{4403CF6D-7860-61AD-11E5-E92A16A6E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cave with colorful crystals&#10;&#10;Description automatically generated">
            <a:extLst>
              <a:ext uri="{FF2B5EF4-FFF2-40B4-BE49-F238E27FC236}">
                <a16:creationId xmlns:a16="http://schemas.microsoft.com/office/drawing/2014/main" id="{54F1DACD-6A7B-D08D-7904-CB1CA96E4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t="-169" r="21209" b="10061"/>
          <a:stretch/>
        </p:blipFill>
        <p:spPr>
          <a:xfrm>
            <a:off x="7637252" y="1052423"/>
            <a:ext cx="2932981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85128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4314C7D9-11D8-418B-A066-CDDBA3555C22}"/>
              </a:ext>
            </a:extLst>
          </p:cNvPr>
          <p:cNvSpPr txBox="1"/>
          <p:nvPr/>
        </p:nvSpPr>
        <p:spPr>
          <a:xfrm>
            <a:off x="320163" y="2800974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HOME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93E6FE-8C69-40CE-95FB-2D85435EF5FB}"/>
              </a:ext>
            </a:extLst>
          </p:cNvPr>
          <p:cNvSpPr txBox="1"/>
          <p:nvPr/>
        </p:nvSpPr>
        <p:spPr>
          <a:xfrm>
            <a:off x="320163" y="2418197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COVER PAGE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40EA50-8A0D-4C32-BC52-65F1AFED4296}"/>
              </a:ext>
            </a:extLst>
          </p:cNvPr>
          <p:cNvSpPr txBox="1"/>
          <p:nvPr/>
        </p:nvSpPr>
        <p:spPr>
          <a:xfrm>
            <a:off x="323533" y="3566528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FASHION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D98A17-58E4-44EE-9D34-07C7AB7736EF}"/>
              </a:ext>
            </a:extLst>
          </p:cNvPr>
          <p:cNvSpPr txBox="1"/>
          <p:nvPr/>
        </p:nvSpPr>
        <p:spPr>
          <a:xfrm>
            <a:off x="323533" y="3183751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HYPE TREND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1B672E-6571-4A31-9FF1-3F242182C8AE}"/>
              </a:ext>
            </a:extLst>
          </p:cNvPr>
          <p:cNvSpPr txBox="1"/>
          <p:nvPr/>
        </p:nvSpPr>
        <p:spPr>
          <a:xfrm>
            <a:off x="323532" y="3949305"/>
            <a:ext cx="816511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TREND SUIT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BFC3E6-DCD6-40EB-BE31-06F0652F3033}"/>
              </a:ext>
            </a:extLst>
          </p:cNvPr>
          <p:cNvSpPr txBox="1"/>
          <p:nvPr/>
        </p:nvSpPr>
        <p:spPr>
          <a:xfrm>
            <a:off x="323533" y="4332081"/>
            <a:ext cx="778732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SALES</a:t>
            </a:r>
          </a:p>
        </p:txBody>
      </p:sp>
      <p:pic>
        <p:nvPicPr>
          <p:cNvPr id="9" name="Picture 8" descr="A collage of images of different landscapes&#10;&#10;Description automatically generated">
            <a:extLst>
              <a:ext uri="{FF2B5EF4-FFF2-40B4-BE49-F238E27FC236}">
                <a16:creationId xmlns:a16="http://schemas.microsoft.com/office/drawing/2014/main" id="{4403CF6D-7860-61AD-11E5-E92A16A6E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cave with colorful crystals&#10;&#10;Description automatically generated">
            <a:extLst>
              <a:ext uri="{FF2B5EF4-FFF2-40B4-BE49-F238E27FC236}">
                <a16:creationId xmlns:a16="http://schemas.microsoft.com/office/drawing/2014/main" id="{54F1DACD-6A7B-D08D-7904-CB1CA96E4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" b="-143"/>
          <a:stretch/>
        </p:blipFill>
        <p:spPr>
          <a:xfrm>
            <a:off x="1317774" y="0"/>
            <a:ext cx="9360568" cy="68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82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4314C7D9-11D8-418B-A066-CDDBA3555C22}"/>
              </a:ext>
            </a:extLst>
          </p:cNvPr>
          <p:cNvSpPr txBox="1"/>
          <p:nvPr/>
        </p:nvSpPr>
        <p:spPr>
          <a:xfrm>
            <a:off x="320163" y="2800974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HOME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93E6FE-8C69-40CE-95FB-2D85435EF5FB}"/>
              </a:ext>
            </a:extLst>
          </p:cNvPr>
          <p:cNvSpPr txBox="1"/>
          <p:nvPr/>
        </p:nvSpPr>
        <p:spPr>
          <a:xfrm>
            <a:off x="320163" y="2418197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COVER PAGE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40EA50-8A0D-4C32-BC52-65F1AFED4296}"/>
              </a:ext>
            </a:extLst>
          </p:cNvPr>
          <p:cNvSpPr txBox="1"/>
          <p:nvPr/>
        </p:nvSpPr>
        <p:spPr>
          <a:xfrm>
            <a:off x="323533" y="3566528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FASHION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D98A17-58E4-44EE-9D34-07C7AB7736EF}"/>
              </a:ext>
            </a:extLst>
          </p:cNvPr>
          <p:cNvSpPr txBox="1"/>
          <p:nvPr/>
        </p:nvSpPr>
        <p:spPr>
          <a:xfrm>
            <a:off x="323533" y="3183751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HYPE TREND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1B672E-6571-4A31-9FF1-3F242182C8AE}"/>
              </a:ext>
            </a:extLst>
          </p:cNvPr>
          <p:cNvSpPr txBox="1"/>
          <p:nvPr/>
        </p:nvSpPr>
        <p:spPr>
          <a:xfrm>
            <a:off x="323532" y="3949305"/>
            <a:ext cx="816511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TREND SUIT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BFC3E6-DCD6-40EB-BE31-06F0652F3033}"/>
              </a:ext>
            </a:extLst>
          </p:cNvPr>
          <p:cNvSpPr txBox="1"/>
          <p:nvPr/>
        </p:nvSpPr>
        <p:spPr>
          <a:xfrm>
            <a:off x="323533" y="4332081"/>
            <a:ext cx="778732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SALES</a:t>
            </a:r>
          </a:p>
        </p:txBody>
      </p:sp>
      <p:pic>
        <p:nvPicPr>
          <p:cNvPr id="9" name="Picture 8" descr="A collage of images of different landscapes&#10;&#10;Description automatically generated">
            <a:extLst>
              <a:ext uri="{FF2B5EF4-FFF2-40B4-BE49-F238E27FC236}">
                <a16:creationId xmlns:a16="http://schemas.microsoft.com/office/drawing/2014/main" id="{4403CF6D-7860-61AD-11E5-E92A16A6E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cave with colorful crystals&#10;&#10;Description automatically generated">
            <a:extLst>
              <a:ext uri="{FF2B5EF4-FFF2-40B4-BE49-F238E27FC236}">
                <a16:creationId xmlns:a16="http://schemas.microsoft.com/office/drawing/2014/main" id="{54F1DACD-6A7B-D08D-7904-CB1CA96E4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t="-169" r="21209" b="10061"/>
          <a:stretch/>
        </p:blipFill>
        <p:spPr>
          <a:xfrm>
            <a:off x="7637252" y="1052423"/>
            <a:ext cx="2932981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15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4314C7D9-11D8-418B-A066-CDDBA3555C22}"/>
              </a:ext>
            </a:extLst>
          </p:cNvPr>
          <p:cNvSpPr txBox="1"/>
          <p:nvPr/>
        </p:nvSpPr>
        <p:spPr>
          <a:xfrm>
            <a:off x="320163" y="2800974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HOME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93E6FE-8C69-40CE-95FB-2D85435EF5FB}"/>
              </a:ext>
            </a:extLst>
          </p:cNvPr>
          <p:cNvSpPr txBox="1"/>
          <p:nvPr/>
        </p:nvSpPr>
        <p:spPr>
          <a:xfrm>
            <a:off x="320163" y="2418197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COVER PAGE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40EA50-8A0D-4C32-BC52-65F1AFED4296}"/>
              </a:ext>
            </a:extLst>
          </p:cNvPr>
          <p:cNvSpPr txBox="1"/>
          <p:nvPr/>
        </p:nvSpPr>
        <p:spPr>
          <a:xfrm>
            <a:off x="323533" y="3566528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FASHION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D98A17-58E4-44EE-9D34-07C7AB7736EF}"/>
              </a:ext>
            </a:extLst>
          </p:cNvPr>
          <p:cNvSpPr txBox="1"/>
          <p:nvPr/>
        </p:nvSpPr>
        <p:spPr>
          <a:xfrm>
            <a:off x="323533" y="3183751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HYPE TREND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1B672E-6571-4A31-9FF1-3F242182C8AE}"/>
              </a:ext>
            </a:extLst>
          </p:cNvPr>
          <p:cNvSpPr txBox="1"/>
          <p:nvPr/>
        </p:nvSpPr>
        <p:spPr>
          <a:xfrm>
            <a:off x="323532" y="3949305"/>
            <a:ext cx="816511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TREND SUIT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BFC3E6-DCD6-40EB-BE31-06F0652F3033}"/>
              </a:ext>
            </a:extLst>
          </p:cNvPr>
          <p:cNvSpPr txBox="1"/>
          <p:nvPr/>
        </p:nvSpPr>
        <p:spPr>
          <a:xfrm>
            <a:off x="323533" y="4332081"/>
            <a:ext cx="778732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SALES</a:t>
            </a:r>
          </a:p>
        </p:txBody>
      </p:sp>
      <p:pic>
        <p:nvPicPr>
          <p:cNvPr id="3" name="Picture 2" descr="A collage of different landscapes&#10;&#10;Description automatically generated">
            <a:extLst>
              <a:ext uri="{FF2B5EF4-FFF2-40B4-BE49-F238E27FC236}">
                <a16:creationId xmlns:a16="http://schemas.microsoft.com/office/drawing/2014/main" id="{1A7AA604-A3E7-3C28-9875-101A3660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aterfall in a forest&#10;&#10;Description automatically generated">
            <a:extLst>
              <a:ext uri="{FF2B5EF4-FFF2-40B4-BE49-F238E27FC236}">
                <a16:creationId xmlns:a16="http://schemas.microsoft.com/office/drawing/2014/main" id="{D0248B24-1575-4454-E67C-CAB7B603E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r="18402" b="4372"/>
          <a:stretch/>
        </p:blipFill>
        <p:spPr>
          <a:xfrm>
            <a:off x="4658286" y="170050"/>
            <a:ext cx="2937753" cy="294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4303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4314C7D9-11D8-418B-A066-CDDBA3555C22}"/>
              </a:ext>
            </a:extLst>
          </p:cNvPr>
          <p:cNvSpPr txBox="1"/>
          <p:nvPr/>
        </p:nvSpPr>
        <p:spPr>
          <a:xfrm>
            <a:off x="320163" y="2800974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HOME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93E6FE-8C69-40CE-95FB-2D85435EF5FB}"/>
              </a:ext>
            </a:extLst>
          </p:cNvPr>
          <p:cNvSpPr txBox="1"/>
          <p:nvPr/>
        </p:nvSpPr>
        <p:spPr>
          <a:xfrm>
            <a:off x="320163" y="2418197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COVER PAGE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40EA50-8A0D-4C32-BC52-65F1AFED4296}"/>
              </a:ext>
            </a:extLst>
          </p:cNvPr>
          <p:cNvSpPr txBox="1"/>
          <p:nvPr/>
        </p:nvSpPr>
        <p:spPr>
          <a:xfrm>
            <a:off x="323533" y="3566528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FASHION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D98A17-58E4-44EE-9D34-07C7AB7736EF}"/>
              </a:ext>
            </a:extLst>
          </p:cNvPr>
          <p:cNvSpPr txBox="1"/>
          <p:nvPr/>
        </p:nvSpPr>
        <p:spPr>
          <a:xfrm>
            <a:off x="323533" y="3183751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HYPE TREND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1B672E-6571-4A31-9FF1-3F242182C8AE}"/>
              </a:ext>
            </a:extLst>
          </p:cNvPr>
          <p:cNvSpPr txBox="1"/>
          <p:nvPr/>
        </p:nvSpPr>
        <p:spPr>
          <a:xfrm>
            <a:off x="323532" y="3949305"/>
            <a:ext cx="816511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TREND SUIT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BFC3E6-DCD6-40EB-BE31-06F0652F3033}"/>
              </a:ext>
            </a:extLst>
          </p:cNvPr>
          <p:cNvSpPr txBox="1"/>
          <p:nvPr/>
        </p:nvSpPr>
        <p:spPr>
          <a:xfrm>
            <a:off x="323533" y="4332081"/>
            <a:ext cx="778732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SALES</a:t>
            </a:r>
          </a:p>
        </p:txBody>
      </p:sp>
      <p:pic>
        <p:nvPicPr>
          <p:cNvPr id="3" name="Picture 2" descr="A collage of different landscapes&#10;&#10;Description automatically generated">
            <a:extLst>
              <a:ext uri="{FF2B5EF4-FFF2-40B4-BE49-F238E27FC236}">
                <a16:creationId xmlns:a16="http://schemas.microsoft.com/office/drawing/2014/main" id="{1A7AA604-A3E7-3C28-9875-101A3660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aterfall in a forest&#10;&#10;Description automatically generated">
            <a:extLst>
              <a:ext uri="{FF2B5EF4-FFF2-40B4-BE49-F238E27FC236}">
                <a16:creationId xmlns:a16="http://schemas.microsoft.com/office/drawing/2014/main" id="{D0248B24-1575-4454-E67C-CAB7B603E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87" y="0"/>
            <a:ext cx="934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4314C7D9-11D8-418B-A066-CDDBA3555C22}"/>
              </a:ext>
            </a:extLst>
          </p:cNvPr>
          <p:cNvSpPr txBox="1"/>
          <p:nvPr/>
        </p:nvSpPr>
        <p:spPr>
          <a:xfrm>
            <a:off x="320163" y="2800974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HOME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93E6FE-8C69-40CE-95FB-2D85435EF5FB}"/>
              </a:ext>
            </a:extLst>
          </p:cNvPr>
          <p:cNvSpPr txBox="1"/>
          <p:nvPr/>
        </p:nvSpPr>
        <p:spPr>
          <a:xfrm>
            <a:off x="320163" y="2418197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COVER PAGE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40EA50-8A0D-4C32-BC52-65F1AFED4296}"/>
              </a:ext>
            </a:extLst>
          </p:cNvPr>
          <p:cNvSpPr txBox="1"/>
          <p:nvPr/>
        </p:nvSpPr>
        <p:spPr>
          <a:xfrm>
            <a:off x="323533" y="3566528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FASHION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D98A17-58E4-44EE-9D34-07C7AB7736EF}"/>
              </a:ext>
            </a:extLst>
          </p:cNvPr>
          <p:cNvSpPr txBox="1"/>
          <p:nvPr/>
        </p:nvSpPr>
        <p:spPr>
          <a:xfrm>
            <a:off x="323533" y="3183751"/>
            <a:ext cx="677448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HYPE TREND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1B672E-6571-4A31-9FF1-3F242182C8AE}"/>
              </a:ext>
            </a:extLst>
          </p:cNvPr>
          <p:cNvSpPr txBox="1"/>
          <p:nvPr/>
        </p:nvSpPr>
        <p:spPr>
          <a:xfrm>
            <a:off x="323532" y="3949305"/>
            <a:ext cx="816511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TREND SUIT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BFC3E6-DCD6-40EB-BE31-06F0652F3033}"/>
              </a:ext>
            </a:extLst>
          </p:cNvPr>
          <p:cNvSpPr txBox="1"/>
          <p:nvPr/>
        </p:nvSpPr>
        <p:spPr>
          <a:xfrm>
            <a:off x="323533" y="4332081"/>
            <a:ext cx="778732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cs typeface="Mitr Medium" panose="00000600000000000000" pitchFamily="2" charset="-34"/>
              </a:rPr>
              <a:t>SALES</a:t>
            </a:r>
          </a:p>
        </p:txBody>
      </p:sp>
      <p:pic>
        <p:nvPicPr>
          <p:cNvPr id="3" name="Picture 2" descr="A collage of different landscapes&#10;&#10;Description automatically generated">
            <a:extLst>
              <a:ext uri="{FF2B5EF4-FFF2-40B4-BE49-F238E27FC236}">
                <a16:creationId xmlns:a16="http://schemas.microsoft.com/office/drawing/2014/main" id="{1A7AA604-A3E7-3C28-9875-101A3660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aterfall in a forest&#10;&#10;Description automatically generated">
            <a:extLst>
              <a:ext uri="{FF2B5EF4-FFF2-40B4-BE49-F238E27FC236}">
                <a16:creationId xmlns:a16="http://schemas.microsoft.com/office/drawing/2014/main" id="{D0248B24-1575-4454-E67C-CAB7B603E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r="18402" b="4372"/>
          <a:stretch/>
        </p:blipFill>
        <p:spPr>
          <a:xfrm>
            <a:off x="4658286" y="170050"/>
            <a:ext cx="2937753" cy="294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79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171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Montserrat</vt:lpstr>
      <vt:lpstr>Montserrat ExtraBold</vt:lpstr>
      <vt:lpstr>PRIMETIME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Permana Maliq</dc:creator>
  <cp:lastModifiedBy>Christer Sonheim</cp:lastModifiedBy>
  <cp:revision>379</cp:revision>
  <dcterms:created xsi:type="dcterms:W3CDTF">2019-10-29T03:25:32Z</dcterms:created>
  <dcterms:modified xsi:type="dcterms:W3CDTF">2025-09-17T05:52:57Z</dcterms:modified>
</cp:coreProperties>
</file>